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CD564-E7EC-4BAB-9047-52A8E3E5B112}" v="14" dt="2023-08-02T13:19:05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n Manjunath Immadisetty" userId="ca075390-4409-404c-a4cc-56f4aa98e00c" providerId="ADAL" clId="{907CD564-E7EC-4BAB-9047-52A8E3E5B112}"/>
    <pc:docChg chg="undo redo custSel addSld modSld">
      <pc:chgData name="Nandan Manjunath Immadisetty" userId="ca075390-4409-404c-a4cc-56f4aa98e00c" providerId="ADAL" clId="{907CD564-E7EC-4BAB-9047-52A8E3E5B112}" dt="2023-08-02T13:19:10.993" v="1295" actId="14100"/>
      <pc:docMkLst>
        <pc:docMk/>
      </pc:docMkLst>
      <pc:sldChg chg="modSp mod">
        <pc:chgData name="Nandan Manjunath Immadisetty" userId="ca075390-4409-404c-a4cc-56f4aa98e00c" providerId="ADAL" clId="{907CD564-E7EC-4BAB-9047-52A8E3E5B112}" dt="2023-08-02T09:19:52.310" v="1291" actId="20577"/>
        <pc:sldMkLst>
          <pc:docMk/>
          <pc:sldMk cId="3480208853" sldId="256"/>
        </pc:sldMkLst>
        <pc:spChg chg="mod">
          <ac:chgData name="Nandan Manjunath Immadisetty" userId="ca075390-4409-404c-a4cc-56f4aa98e00c" providerId="ADAL" clId="{907CD564-E7EC-4BAB-9047-52A8E3E5B112}" dt="2023-08-02T09:19:52.310" v="1291" actId="20577"/>
          <ac:spMkLst>
            <pc:docMk/>
            <pc:sldMk cId="3480208853" sldId="256"/>
            <ac:spMk id="3" creationId="{84A569CD-A61D-EEB9-0AB2-3B2EDE5F0DE4}"/>
          </ac:spMkLst>
        </pc:spChg>
      </pc:sldChg>
      <pc:sldChg chg="addSp modSp new mod">
        <pc:chgData name="Nandan Manjunath Immadisetty" userId="ca075390-4409-404c-a4cc-56f4aa98e00c" providerId="ADAL" clId="{907CD564-E7EC-4BAB-9047-52A8E3E5B112}" dt="2023-07-26T12:33:07.683" v="318" actId="1076"/>
        <pc:sldMkLst>
          <pc:docMk/>
          <pc:sldMk cId="281037891" sldId="259"/>
        </pc:sldMkLst>
        <pc:spChg chg="mod">
          <ac:chgData name="Nandan Manjunath Immadisetty" userId="ca075390-4409-404c-a4cc-56f4aa98e00c" providerId="ADAL" clId="{907CD564-E7EC-4BAB-9047-52A8E3E5B112}" dt="2023-07-26T12:24:23.511" v="13" actId="20577"/>
          <ac:spMkLst>
            <pc:docMk/>
            <pc:sldMk cId="281037891" sldId="259"/>
            <ac:spMk id="2" creationId="{BC3521DE-E42F-9F7D-0FCE-10B6EF89C0F5}"/>
          </ac:spMkLst>
        </pc:spChg>
        <pc:spChg chg="mod">
          <ac:chgData name="Nandan Manjunath Immadisetty" userId="ca075390-4409-404c-a4cc-56f4aa98e00c" providerId="ADAL" clId="{907CD564-E7EC-4BAB-9047-52A8E3E5B112}" dt="2023-07-26T12:32:09.177" v="312" actId="20577"/>
          <ac:spMkLst>
            <pc:docMk/>
            <pc:sldMk cId="281037891" sldId="259"/>
            <ac:spMk id="3" creationId="{5704DD41-A7C8-6A14-A8A5-38151BA79BD9}"/>
          </ac:spMkLst>
        </pc:spChg>
        <pc:picChg chg="add mod">
          <ac:chgData name="Nandan Manjunath Immadisetty" userId="ca075390-4409-404c-a4cc-56f4aa98e00c" providerId="ADAL" clId="{907CD564-E7EC-4BAB-9047-52A8E3E5B112}" dt="2023-07-26T12:33:07.683" v="318" actId="1076"/>
          <ac:picMkLst>
            <pc:docMk/>
            <pc:sldMk cId="281037891" sldId="259"/>
            <ac:picMk id="4" creationId="{50142560-E219-3616-5E29-C5E614791CD7}"/>
          </ac:picMkLst>
        </pc:picChg>
      </pc:sldChg>
      <pc:sldChg chg="addSp delSp modSp new mod">
        <pc:chgData name="Nandan Manjunath Immadisetty" userId="ca075390-4409-404c-a4cc-56f4aa98e00c" providerId="ADAL" clId="{907CD564-E7EC-4BAB-9047-52A8E3E5B112}" dt="2023-07-26T12:37:36.574" v="356" actId="14100"/>
        <pc:sldMkLst>
          <pc:docMk/>
          <pc:sldMk cId="1409703328" sldId="260"/>
        </pc:sldMkLst>
        <pc:spChg chg="mod">
          <ac:chgData name="Nandan Manjunath Immadisetty" userId="ca075390-4409-404c-a4cc-56f4aa98e00c" providerId="ADAL" clId="{907CD564-E7EC-4BAB-9047-52A8E3E5B112}" dt="2023-07-26T12:34:53.262" v="340" actId="20577"/>
          <ac:spMkLst>
            <pc:docMk/>
            <pc:sldMk cId="1409703328" sldId="260"/>
            <ac:spMk id="2" creationId="{A92801D2-5345-B8CD-1099-4AE993EF87DF}"/>
          </ac:spMkLst>
        </pc:spChg>
        <pc:spChg chg="add del mod">
          <ac:chgData name="Nandan Manjunath Immadisetty" userId="ca075390-4409-404c-a4cc-56f4aa98e00c" providerId="ADAL" clId="{907CD564-E7EC-4BAB-9047-52A8E3E5B112}" dt="2023-07-26T12:37:14.578" v="353"/>
          <ac:spMkLst>
            <pc:docMk/>
            <pc:sldMk cId="1409703328" sldId="260"/>
            <ac:spMk id="3" creationId="{CD658484-FAD7-1F80-BFC6-94D1A02AD42E}"/>
          </ac:spMkLst>
        </pc:spChg>
        <pc:picChg chg="add del mod">
          <ac:chgData name="Nandan Manjunath Immadisetty" userId="ca075390-4409-404c-a4cc-56f4aa98e00c" providerId="ADAL" clId="{907CD564-E7EC-4BAB-9047-52A8E3E5B112}" dt="2023-07-26T12:37:08.065" v="352"/>
          <ac:picMkLst>
            <pc:docMk/>
            <pc:sldMk cId="1409703328" sldId="260"/>
            <ac:picMk id="1026" creationId="{B5B5BA59-F683-CCA3-9DF0-3E39EE939A2B}"/>
          </ac:picMkLst>
        </pc:picChg>
        <pc:picChg chg="add mod">
          <ac:chgData name="Nandan Manjunath Immadisetty" userId="ca075390-4409-404c-a4cc-56f4aa98e00c" providerId="ADAL" clId="{907CD564-E7EC-4BAB-9047-52A8E3E5B112}" dt="2023-07-26T12:37:36.574" v="356" actId="14100"/>
          <ac:picMkLst>
            <pc:docMk/>
            <pc:sldMk cId="1409703328" sldId="260"/>
            <ac:picMk id="1028" creationId="{0DEECF62-F856-4814-26A2-E0E64D5F86BF}"/>
          </ac:picMkLst>
        </pc:picChg>
      </pc:sldChg>
      <pc:sldChg chg="modSp new mod">
        <pc:chgData name="Nandan Manjunath Immadisetty" userId="ca075390-4409-404c-a4cc-56f4aa98e00c" providerId="ADAL" clId="{907CD564-E7EC-4BAB-9047-52A8E3E5B112}" dt="2023-07-26T12:45:14.995" v="911" actId="20577"/>
        <pc:sldMkLst>
          <pc:docMk/>
          <pc:sldMk cId="3927950921" sldId="261"/>
        </pc:sldMkLst>
        <pc:spChg chg="mod">
          <ac:chgData name="Nandan Manjunath Immadisetty" userId="ca075390-4409-404c-a4cc-56f4aa98e00c" providerId="ADAL" clId="{907CD564-E7EC-4BAB-9047-52A8E3E5B112}" dt="2023-07-26T12:38:23.320" v="376" actId="20577"/>
          <ac:spMkLst>
            <pc:docMk/>
            <pc:sldMk cId="3927950921" sldId="261"/>
            <ac:spMk id="2" creationId="{B11668EB-63C9-0CDA-FCE0-6D8429644D44}"/>
          </ac:spMkLst>
        </pc:spChg>
        <pc:spChg chg="mod">
          <ac:chgData name="Nandan Manjunath Immadisetty" userId="ca075390-4409-404c-a4cc-56f4aa98e00c" providerId="ADAL" clId="{907CD564-E7EC-4BAB-9047-52A8E3E5B112}" dt="2023-07-26T12:45:14.995" v="911" actId="20577"/>
          <ac:spMkLst>
            <pc:docMk/>
            <pc:sldMk cId="3927950921" sldId="261"/>
            <ac:spMk id="3" creationId="{F3676E5F-F45E-F5D4-85AB-FE95B175C1B7}"/>
          </ac:spMkLst>
        </pc:spChg>
      </pc:sldChg>
      <pc:sldChg chg="modSp new mod">
        <pc:chgData name="Nandan Manjunath Immadisetty" userId="ca075390-4409-404c-a4cc-56f4aa98e00c" providerId="ADAL" clId="{907CD564-E7EC-4BAB-9047-52A8E3E5B112}" dt="2023-07-26T12:51:57.749" v="1279" actId="27636"/>
        <pc:sldMkLst>
          <pc:docMk/>
          <pc:sldMk cId="1420428511" sldId="262"/>
        </pc:sldMkLst>
        <pc:spChg chg="mod">
          <ac:chgData name="Nandan Manjunath Immadisetty" userId="ca075390-4409-404c-a4cc-56f4aa98e00c" providerId="ADAL" clId="{907CD564-E7EC-4BAB-9047-52A8E3E5B112}" dt="2023-07-26T12:45:42.866" v="937" actId="20577"/>
          <ac:spMkLst>
            <pc:docMk/>
            <pc:sldMk cId="1420428511" sldId="262"/>
            <ac:spMk id="2" creationId="{F76F9BB5-473B-4BFA-F731-467E8929573C}"/>
          </ac:spMkLst>
        </pc:spChg>
        <pc:spChg chg="mod">
          <ac:chgData name="Nandan Manjunath Immadisetty" userId="ca075390-4409-404c-a4cc-56f4aa98e00c" providerId="ADAL" clId="{907CD564-E7EC-4BAB-9047-52A8E3E5B112}" dt="2023-07-26T12:51:57.749" v="1279" actId="27636"/>
          <ac:spMkLst>
            <pc:docMk/>
            <pc:sldMk cId="1420428511" sldId="262"/>
            <ac:spMk id="3" creationId="{E106A63B-32AD-C39B-F564-BCEBE5C04B83}"/>
          </ac:spMkLst>
        </pc:spChg>
      </pc:sldChg>
      <pc:sldChg chg="addSp modSp new mod">
        <pc:chgData name="Nandan Manjunath Immadisetty" userId="ca075390-4409-404c-a4cc-56f4aa98e00c" providerId="ADAL" clId="{907CD564-E7EC-4BAB-9047-52A8E3E5B112}" dt="2023-08-02T13:19:10.993" v="1295" actId="14100"/>
        <pc:sldMkLst>
          <pc:docMk/>
          <pc:sldMk cId="3598611817" sldId="263"/>
        </pc:sldMkLst>
        <pc:picChg chg="add mod">
          <ac:chgData name="Nandan Manjunath Immadisetty" userId="ca075390-4409-404c-a4cc-56f4aa98e00c" providerId="ADAL" clId="{907CD564-E7EC-4BAB-9047-52A8E3E5B112}" dt="2023-08-02T13:19:10.993" v="1295" actId="14100"/>
          <ac:picMkLst>
            <pc:docMk/>
            <pc:sldMk cId="3598611817" sldId="263"/>
            <ac:picMk id="3" creationId="{E547A6BC-8254-580C-C449-681E958BA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41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22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7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2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761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0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9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1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9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0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8529-6A77-4E9D-A9A3-22E176745900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E6E7E-0F84-45A7-A313-9C1E9EE91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3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D041-9384-8293-F84A-7B42058E0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Blockchain technology</a:t>
            </a:r>
            <a:br>
              <a:rPr lang="en-IN" dirty="0"/>
            </a:br>
            <a:r>
              <a:rPr lang="en-IN" dirty="0"/>
              <a:t>PROOF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569CD-A61D-EEB9-0AB2-3B2EDE5F0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By Nandan Manjunath </a:t>
            </a:r>
            <a:r>
              <a:rPr lang="en-IN" dirty="0" err="1"/>
              <a:t>immadisetty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20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7C81-F0C1-0636-453A-20FE0E2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6B94-C8EE-0A9C-3EA9-8B31A364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Proof of Work (POW) is a consensus mechanism used in blockchain networks to achieve agreement and secure the network.</a:t>
            </a: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is one of the blockchain's most well-known and widely used consensus algorithms.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It is based on solving a complex mathematical puzzle, and on solving you can create a block in the blockchain.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14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21DE-E42F-9F7D-0FCE-10B6EF89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DD41-A7C8-6A14-A8A5-38151BA7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Properties of this function are</a:t>
            </a:r>
          </a:p>
          <a:p>
            <a:pPr lvl="1"/>
            <a:r>
              <a:rPr lang="en-IN" dirty="0"/>
              <a:t>Input can be of any bits, but the output is of constant </a:t>
            </a:r>
            <a:r>
              <a:rPr lang="en-IN" dirty="0" err="1"/>
              <a:t>bitsize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Given the input, the output can be easily calculated.</a:t>
            </a:r>
          </a:p>
          <a:p>
            <a:pPr lvl="1"/>
            <a:r>
              <a:rPr lang="en-IN" dirty="0"/>
              <a:t>Collision resistive: I</a:t>
            </a:r>
            <a:r>
              <a:rPr lang="en-US" dirty="0"/>
              <a:t>t is computationally infeasible to find two unequal inputs, x1 and x2, such that H(x1)=H(x2).</a:t>
            </a:r>
          </a:p>
          <a:p>
            <a:pPr lvl="1"/>
            <a:r>
              <a:rPr lang="en-US" dirty="0"/>
              <a:t>A hash function H is said to be hiding when a secret value r is chosen from a probability distribution that has high min-entropy; then, given H(r||x), it is infeasible to find x.</a:t>
            </a:r>
          </a:p>
          <a:p>
            <a:pPr lvl="1"/>
            <a:r>
              <a:rPr lang="en-US" dirty="0"/>
              <a:t>Currently we are using HSA-256 function.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42560-E219-3616-5E29-C5E61479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603" y="280308"/>
            <a:ext cx="4910783" cy="23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01D2-5345-B8CD-1099-4AE993EF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a block</a:t>
            </a:r>
          </a:p>
        </p:txBody>
      </p:sp>
      <p:pic>
        <p:nvPicPr>
          <p:cNvPr id="1028" name="Picture 4" descr="1 The structure of a Blockchain. A block is composed of a header and a... |  Download Scientific Diagram">
            <a:extLst>
              <a:ext uri="{FF2B5EF4-FFF2-40B4-BE49-F238E27FC236}">
                <a16:creationId xmlns:a16="http://schemas.microsoft.com/office/drawing/2014/main" id="{0DEECF62-F856-4814-26A2-E0E64D5F86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4" y="2220686"/>
            <a:ext cx="11724002" cy="343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70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68EB-63C9-0CDA-FCE0-6D842964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Threshold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6E5F-F45E-F5D4-85AB-FE95B175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a block, we need to find nonce values such that the hash function of the block header is less than the threshold value.</a:t>
            </a:r>
          </a:p>
          <a:p>
            <a:r>
              <a:rPr lang="en-IN" dirty="0"/>
              <a:t>Threshold values are determined after every 2016 blocks and it is updated based on the difficulty and average time taken to create a block.</a:t>
            </a:r>
          </a:p>
          <a:p>
            <a:r>
              <a:rPr lang="en-IN" dirty="0"/>
              <a:t>If the threshold value is more, it is easy to create a block and vice-versa.</a:t>
            </a:r>
          </a:p>
          <a:p>
            <a:r>
              <a:rPr lang="en-IN" dirty="0"/>
              <a:t>Threshold is adjusted such that the average time taken for a block to be generated is 10 minutes.</a:t>
            </a:r>
          </a:p>
        </p:txBody>
      </p:sp>
    </p:spTree>
    <p:extLst>
      <p:ext uri="{BB962C8B-B14F-4D97-AF65-F5344CB8AC3E}">
        <p14:creationId xmlns:p14="http://schemas.microsoft.com/office/powerpoint/2010/main" val="392795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BB5-473B-4BFA-F731-467E892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A63B-32AD-C39B-F564-BCEBE5C0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00942"/>
          </a:xfrm>
        </p:spPr>
        <p:txBody>
          <a:bodyPr>
            <a:normAutofit/>
          </a:bodyPr>
          <a:lstStyle/>
          <a:p>
            <a:r>
              <a:rPr lang="en-IN" dirty="0"/>
              <a:t>Miners continuously try to solve the problem by changing nonce values and checking whether the hash value is less than the threshold.</a:t>
            </a:r>
          </a:p>
          <a:p>
            <a:r>
              <a:rPr lang="en-IN" dirty="0"/>
              <a:t>It requires a lot of hardware and electricity, and in return, after creating a block the miner is awarded a mining fee from the transaction fees of the transaction included in the block.</a:t>
            </a:r>
          </a:p>
          <a:p>
            <a:r>
              <a:rPr lang="en-US" dirty="0"/>
              <a:t>The mining process continues, and new blocks are added to the blockchain in a sequential and irreversible manner, creating a secure, decentralized, and trustless ledger of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42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2679-F2F6-34A8-073C-8AA5C11E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Draw-Backs of POW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9A02-F8EF-B26B-A16E-DC6AB898B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electricity bill and high-level hardware is required.</a:t>
            </a:r>
          </a:p>
          <a:p>
            <a:r>
              <a:rPr lang="en-IN" dirty="0"/>
              <a:t>The Bitcoin network uses almost </a:t>
            </a:r>
            <a:r>
              <a:rPr lang="en-US" dirty="0"/>
              <a:t>close to 200 terawatt-hours (</a:t>
            </a:r>
            <a:r>
              <a:rPr lang="en-US" dirty="0" err="1"/>
              <a:t>TWh</a:t>
            </a:r>
            <a:r>
              <a:rPr lang="en-US" dirty="0"/>
              <a:t>)</a:t>
            </a:r>
          </a:p>
          <a:p>
            <a:r>
              <a:rPr lang="en-US" dirty="0"/>
              <a:t>Centralized tendencies: people having higher level of hardware and cheap electricity have an edge over all others.</a:t>
            </a:r>
          </a:p>
          <a:p>
            <a:r>
              <a:rPr lang="en-US" dirty="0"/>
              <a:t> A single entity or a group of colluding miners controls more than 50% of the network's total computational power (hash rate). They could potentially manipulate the blockchain's history, double-spend coins, or censor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24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7A6BC-8254-580C-C449-681E958BA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4900" y="0"/>
            <a:ext cx="978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1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1356</TotalTime>
  <Words>453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Söhne</vt:lpstr>
      <vt:lpstr>Tw Cen MT</vt:lpstr>
      <vt:lpstr>Circuit</vt:lpstr>
      <vt:lpstr>Blockchain technology PROOF OF WORK</vt:lpstr>
      <vt:lpstr>What is proof of work</vt:lpstr>
      <vt:lpstr>Hash function</vt:lpstr>
      <vt:lpstr>Structure of a block</vt:lpstr>
      <vt:lpstr>Threshold value</vt:lpstr>
      <vt:lpstr>Working of Proof of work</vt:lpstr>
      <vt:lpstr>Draw-Backs of POW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 PROOF OF WORK</dc:title>
  <dc:creator>I Nandan</dc:creator>
  <cp:lastModifiedBy>I Nandan</cp:lastModifiedBy>
  <cp:revision>1</cp:revision>
  <dcterms:created xsi:type="dcterms:W3CDTF">2023-07-25T19:10:12Z</dcterms:created>
  <dcterms:modified xsi:type="dcterms:W3CDTF">2023-08-02T13:19:14Z</dcterms:modified>
</cp:coreProperties>
</file>