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 Tale of two cities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Comparison between New York and Mumbai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91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Mumbai Vs </a:t>
            </a:r>
            <a:r>
              <a:rPr lang="en-IN" dirty="0" err="1" smtClean="0"/>
              <a:t>NewYork</a:t>
            </a:r>
            <a:r>
              <a:rPr lang="en-IN" dirty="0" smtClean="0"/>
              <a:t> for Students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Mumbai as well as New York is have one of the best educational institutes with respect to their countries. </a:t>
            </a:r>
            <a:endParaRPr lang="en-IN" dirty="0" smtClean="0"/>
          </a:p>
          <a:p>
            <a:r>
              <a:rPr lang="en-IN" dirty="0" smtClean="0"/>
              <a:t>Students </a:t>
            </a:r>
            <a:r>
              <a:rPr lang="en-IN" dirty="0"/>
              <a:t>look for a comparison between the cities all over the world when it comes to spending money on education and its overall worth after completion of it. </a:t>
            </a:r>
            <a:endParaRPr lang="en-IN" dirty="0" smtClean="0"/>
          </a:p>
          <a:p>
            <a:r>
              <a:rPr lang="en-IN" dirty="0" smtClean="0"/>
              <a:t>They </a:t>
            </a:r>
            <a:r>
              <a:rPr lang="en-IN" dirty="0"/>
              <a:t>look for segmentation of </a:t>
            </a:r>
            <a:r>
              <a:rPr lang="en-IN" dirty="0" err="1"/>
              <a:t>neighborhoods</a:t>
            </a:r>
            <a:r>
              <a:rPr lang="en-IN" dirty="0"/>
              <a:t>, population, desirability rank, number of ranked universities, employer activity rank, affordability rank etc.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this project we will segment the </a:t>
            </a:r>
            <a:r>
              <a:rPr lang="en-IN" dirty="0" err="1"/>
              <a:t>neighborhoods</a:t>
            </a:r>
            <a:r>
              <a:rPr lang="en-IN" dirty="0"/>
              <a:t> as well as compare the cities on parameters mentioned above.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963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acquisition and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err="1"/>
              <a:t>Forsquare</a:t>
            </a:r>
            <a:r>
              <a:rPr lang="en-IN" dirty="0"/>
              <a:t> APIs will be used for location of </a:t>
            </a:r>
            <a:r>
              <a:rPr lang="en-IN" dirty="0" err="1"/>
              <a:t>neighborhoods</a:t>
            </a:r>
            <a:r>
              <a:rPr lang="en-IN" dirty="0"/>
              <a:t> and getting the venues in radius of 1 </a:t>
            </a:r>
            <a:r>
              <a:rPr lang="en-IN" dirty="0" err="1"/>
              <a:t>Kms</a:t>
            </a:r>
            <a:r>
              <a:rPr lang="en-IN" dirty="0"/>
              <a:t>. </a:t>
            </a:r>
            <a:endParaRPr lang="en-IN" dirty="0" smtClean="0"/>
          </a:p>
          <a:p>
            <a:pPr lvl="0"/>
            <a:r>
              <a:rPr lang="en-IN" dirty="0" smtClean="0"/>
              <a:t>The </a:t>
            </a:r>
            <a:r>
              <a:rPr lang="en-IN" dirty="0"/>
              <a:t>data for Mumbai is taken from the </a:t>
            </a:r>
            <a:r>
              <a:rPr lang="en-IN" dirty="0" smtClean="0"/>
              <a:t>Wikipedia. The </a:t>
            </a:r>
            <a:r>
              <a:rPr lang="en-IN" dirty="0"/>
              <a:t>data is scrapped using “pandas” and taken into </a:t>
            </a:r>
            <a:r>
              <a:rPr lang="en-IN" dirty="0" err="1"/>
              <a:t>dataframe</a:t>
            </a:r>
            <a:r>
              <a:rPr lang="en-IN" dirty="0"/>
              <a:t> and analysed further.</a:t>
            </a:r>
          </a:p>
          <a:p>
            <a:pPr lvl="0"/>
            <a:r>
              <a:rPr lang="en-IN" dirty="0"/>
              <a:t>The data for population, desirability rank, student affordability rank, number of ranked universities, employer activity rank etc. has been taken from QS best student cities page for Mumbai and </a:t>
            </a:r>
            <a:r>
              <a:rPr lang="en-IN" dirty="0" err="1"/>
              <a:t>Newyork</a:t>
            </a:r>
            <a:r>
              <a:rPr lang="en-IN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89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Mumbai </a:t>
            </a:r>
            <a:r>
              <a:rPr lang="en-IN" dirty="0" err="1" smtClean="0"/>
              <a:t>Neighborhoods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287" y="1609898"/>
            <a:ext cx="9809065" cy="5145578"/>
          </a:xfrm>
        </p:spPr>
      </p:pic>
    </p:spTree>
    <p:extLst>
      <p:ext uri="{BB962C8B-B14F-4D97-AF65-F5344CB8AC3E}">
        <p14:creationId xmlns:p14="http://schemas.microsoft.com/office/powerpoint/2010/main" val="241772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Manhattan, </a:t>
            </a:r>
            <a:r>
              <a:rPr lang="en-IN" dirty="0" err="1" smtClean="0"/>
              <a:t>NewYork</a:t>
            </a:r>
            <a:r>
              <a:rPr lang="en-IN" dirty="0" smtClean="0"/>
              <a:t> </a:t>
            </a:r>
            <a:r>
              <a:rPr lang="en-IN" dirty="0" err="1" smtClean="0"/>
              <a:t>Neighborhoods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091" y="1704109"/>
            <a:ext cx="9870764" cy="4896196"/>
          </a:xfrm>
        </p:spPr>
      </p:pic>
    </p:spTree>
    <p:extLst>
      <p:ext uri="{BB962C8B-B14F-4D97-AF65-F5344CB8AC3E}">
        <p14:creationId xmlns:p14="http://schemas.microsoft.com/office/powerpoint/2010/main" val="194126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Mumbai &amp; </a:t>
            </a:r>
            <a:r>
              <a:rPr lang="en-IN" dirty="0" err="1" smtClean="0"/>
              <a:t>NewYork</a:t>
            </a:r>
            <a:r>
              <a:rPr lang="en-IN" dirty="0" smtClean="0"/>
              <a:t> Comparison on University Front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240" y="1972887"/>
            <a:ext cx="10214280" cy="4804757"/>
          </a:xfrm>
        </p:spPr>
      </p:pic>
    </p:spTree>
    <p:extLst>
      <p:ext uri="{BB962C8B-B14F-4D97-AF65-F5344CB8AC3E}">
        <p14:creationId xmlns:p14="http://schemas.microsoft.com/office/powerpoint/2010/main" val="215504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Mumbai being more diverse place than New York on base of venue segmentation.</a:t>
            </a:r>
          </a:p>
          <a:p>
            <a:pPr lvl="0"/>
            <a:r>
              <a:rPr lang="en-IN" dirty="0"/>
              <a:t>Students prefer mostly New York when it comes to choosing which university they want to study in.</a:t>
            </a:r>
          </a:p>
          <a:p>
            <a:pPr lvl="0"/>
            <a:r>
              <a:rPr lang="en-IN" dirty="0"/>
              <a:t>Education in Mumbai is way cheaper than New York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40993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14</TotalTime>
  <Words>250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A Tale of two cities</vt:lpstr>
      <vt:lpstr>Mumbai Vs NewYork for Students</vt:lpstr>
      <vt:lpstr>Data acquisition and cleaning</vt:lpstr>
      <vt:lpstr>Mumbai Neighborhoods</vt:lpstr>
      <vt:lpstr>Manhattan, NewYork Neighborhoods</vt:lpstr>
      <vt:lpstr>Mumbai &amp; NewYork Comparison on University Front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Tale of two cities</dc:title>
  <dc:creator>Chetan Nandanwar</dc:creator>
  <cp:lastModifiedBy>Chetan Nandanwar</cp:lastModifiedBy>
  <cp:revision>2</cp:revision>
  <dcterms:created xsi:type="dcterms:W3CDTF">2020-06-15T19:14:00Z</dcterms:created>
  <dcterms:modified xsi:type="dcterms:W3CDTF">2020-06-15T19:28:54Z</dcterms:modified>
</cp:coreProperties>
</file>