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94" r:id="rId6"/>
    <p:sldId id="295" r:id="rId7"/>
    <p:sldId id="296" r:id="rId8"/>
    <p:sldId id="297" r:id="rId9"/>
    <p:sldId id="2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10FF1-0489-092B-0364-D05E7A2E5934}" v="13" dt="2024-03-19T15:40:47.75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43" y="-49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4.svg"/><Relationship Id="rId5" Type="http://schemas.openxmlformats.org/officeDocument/2006/relationships/image" Target="../media/image32.png"/><Relationship Id="rId4" Type="http://schemas.openxmlformats.org/officeDocument/2006/relationships/image" Target="../media/image43.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47.svg"/><Relationship Id="rId5" Type="http://schemas.openxmlformats.org/officeDocument/2006/relationships/image" Target="../media/image42.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4.svg"/><Relationship Id="rId5" Type="http://schemas.openxmlformats.org/officeDocument/2006/relationships/image" Target="../media/image32.png"/><Relationship Id="rId4"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47.svg"/><Relationship Id="rId5" Type="http://schemas.openxmlformats.org/officeDocument/2006/relationships/image" Target="../media/image4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3D061-A0A7-4345-B7B1-CA7E7FE5E5B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6E353C2-0FFD-4B37-9E6F-B42EF1828B07}">
      <dgm:prSet/>
      <dgm:spPr/>
      <dgm:t>
        <a:bodyPr/>
        <a:lstStyle/>
        <a:p>
          <a:r>
            <a:rPr lang="en-US" baseline="0"/>
            <a:t>The code uses MPI library to search for a given integer value in an array of integers.</a:t>
          </a:r>
          <a:endParaRPr lang="en-US"/>
        </a:p>
      </dgm:t>
    </dgm:pt>
    <dgm:pt modelId="{C02227F7-4886-457C-B4DB-4AE66A32E14D}" type="parTrans" cxnId="{909EBAF9-7AC7-4091-A45A-E09883A450CC}">
      <dgm:prSet/>
      <dgm:spPr/>
      <dgm:t>
        <a:bodyPr/>
        <a:lstStyle/>
        <a:p>
          <a:endParaRPr lang="en-US"/>
        </a:p>
      </dgm:t>
    </dgm:pt>
    <dgm:pt modelId="{AD17332B-2555-447C-80BA-F87511437319}" type="sibTrans" cxnId="{909EBAF9-7AC7-4091-A45A-E09883A450CC}">
      <dgm:prSet/>
      <dgm:spPr/>
      <dgm:t>
        <a:bodyPr/>
        <a:lstStyle/>
        <a:p>
          <a:endParaRPr lang="en-US"/>
        </a:p>
      </dgm:t>
    </dgm:pt>
    <dgm:pt modelId="{B37544B1-B6BC-488F-9A20-B38BE6B9F33A}">
      <dgm:prSet/>
      <dgm:spPr/>
      <dgm:t>
        <a:bodyPr/>
        <a:lstStyle/>
        <a:p>
          <a:r>
            <a:rPr lang="en-US" baseline="0"/>
            <a:t>The program initializes MPI, reads an array of integers from a file, and broadcasts it to all nodes.</a:t>
          </a:r>
          <a:endParaRPr lang="en-US"/>
        </a:p>
      </dgm:t>
    </dgm:pt>
    <dgm:pt modelId="{77D32FDF-95D2-4D0F-83FC-DE84B3BE0B89}" type="parTrans" cxnId="{028C6CED-C0DB-4850-83FC-D74FB10C3168}">
      <dgm:prSet/>
      <dgm:spPr/>
      <dgm:t>
        <a:bodyPr/>
        <a:lstStyle/>
        <a:p>
          <a:endParaRPr lang="en-US"/>
        </a:p>
      </dgm:t>
    </dgm:pt>
    <dgm:pt modelId="{8EB3F1AC-04F7-43ED-AC73-D965686CD8DB}" type="sibTrans" cxnId="{028C6CED-C0DB-4850-83FC-D74FB10C3168}">
      <dgm:prSet/>
      <dgm:spPr/>
      <dgm:t>
        <a:bodyPr/>
        <a:lstStyle/>
        <a:p>
          <a:endParaRPr lang="en-US"/>
        </a:p>
      </dgm:t>
    </dgm:pt>
    <dgm:pt modelId="{FB2EBEEC-F322-4960-AFEA-534B6C091320}">
      <dgm:prSet/>
      <dgm:spPr/>
      <dgm:t>
        <a:bodyPr/>
        <a:lstStyle/>
        <a:p>
          <a:r>
            <a:rPr lang="en-US" baseline="0"/>
            <a:t>Then each node searches its portion of the array for the given integer value. If a node finds the integer, it sends a message to all other nodes, and the program terminates.</a:t>
          </a:r>
          <a:endParaRPr lang="en-US"/>
        </a:p>
      </dgm:t>
    </dgm:pt>
    <dgm:pt modelId="{0730C078-941C-400E-ACFC-547066A64DB5}" type="parTrans" cxnId="{72D7518C-3769-4991-8CD9-CBF5BBED1BAC}">
      <dgm:prSet/>
      <dgm:spPr/>
      <dgm:t>
        <a:bodyPr/>
        <a:lstStyle/>
        <a:p>
          <a:endParaRPr lang="en-US"/>
        </a:p>
      </dgm:t>
    </dgm:pt>
    <dgm:pt modelId="{9A20AB4B-52D0-4538-8C60-CD230FF8C218}" type="sibTrans" cxnId="{72D7518C-3769-4991-8CD9-CBF5BBED1BAC}">
      <dgm:prSet/>
      <dgm:spPr/>
      <dgm:t>
        <a:bodyPr/>
        <a:lstStyle/>
        <a:p>
          <a:endParaRPr lang="en-US"/>
        </a:p>
      </dgm:t>
    </dgm:pt>
    <dgm:pt modelId="{09493BCB-1D5C-45A2-86D2-63A4BA382BEA}">
      <dgm:prSet/>
      <dgm:spPr/>
      <dgm:t>
        <a:bodyPr/>
        <a:lstStyle/>
        <a:p>
          <a:r>
            <a:rPr lang="en-US" baseline="0"/>
            <a:t>Further it includes options to customize the input file and the integer value to search for via command line parameters.</a:t>
          </a:r>
          <a:endParaRPr lang="en-US"/>
        </a:p>
      </dgm:t>
    </dgm:pt>
    <dgm:pt modelId="{BDE7D467-53ED-4CEA-925A-7D00BF7E3304}" type="parTrans" cxnId="{A81F9935-E14F-446E-8C64-9B3CEC1029E4}">
      <dgm:prSet/>
      <dgm:spPr/>
      <dgm:t>
        <a:bodyPr/>
        <a:lstStyle/>
        <a:p>
          <a:endParaRPr lang="en-US"/>
        </a:p>
      </dgm:t>
    </dgm:pt>
    <dgm:pt modelId="{3043C4A9-7D50-4AD8-A470-F60BACFF2825}" type="sibTrans" cxnId="{A81F9935-E14F-446E-8C64-9B3CEC1029E4}">
      <dgm:prSet/>
      <dgm:spPr/>
      <dgm:t>
        <a:bodyPr/>
        <a:lstStyle/>
        <a:p>
          <a:endParaRPr lang="en-US"/>
        </a:p>
      </dgm:t>
    </dgm:pt>
    <dgm:pt modelId="{A77E489E-6637-4AD5-A33B-8FF7628A5212}" type="pres">
      <dgm:prSet presAssocID="{03E3D061-A0A7-4345-B7B1-CA7E7FE5E5B4}" presName="root" presStyleCnt="0">
        <dgm:presLayoutVars>
          <dgm:dir/>
          <dgm:resizeHandles val="exact"/>
        </dgm:presLayoutVars>
      </dgm:prSet>
      <dgm:spPr/>
    </dgm:pt>
    <dgm:pt modelId="{609CA31B-FBB0-45E9-85B8-48A8C235E7ED}" type="pres">
      <dgm:prSet presAssocID="{46E353C2-0FFD-4B37-9E6F-B42EF1828B07}" presName="compNode" presStyleCnt="0"/>
      <dgm:spPr/>
    </dgm:pt>
    <dgm:pt modelId="{67DEBED2-C425-40B3-BCF2-576E43F1B178}" type="pres">
      <dgm:prSet presAssocID="{46E353C2-0FFD-4B37-9E6F-B42EF1828B07}" presName="bgRect" presStyleLbl="bgShp" presStyleIdx="0" presStyleCnt="4"/>
      <dgm:spPr/>
    </dgm:pt>
    <dgm:pt modelId="{E709932B-C2D1-4DD4-82E0-44E42E7A35D7}" type="pres">
      <dgm:prSet presAssocID="{46E353C2-0FFD-4B37-9E6F-B42EF1828B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08F7C6A-4F6E-41D1-8AA1-EA3E0190DF08}" type="pres">
      <dgm:prSet presAssocID="{46E353C2-0FFD-4B37-9E6F-B42EF1828B07}" presName="spaceRect" presStyleCnt="0"/>
      <dgm:spPr/>
    </dgm:pt>
    <dgm:pt modelId="{13D4ABC4-2CE0-43B8-9544-609B31CFD056}" type="pres">
      <dgm:prSet presAssocID="{46E353C2-0FFD-4B37-9E6F-B42EF1828B07}" presName="parTx" presStyleLbl="revTx" presStyleIdx="0" presStyleCnt="4">
        <dgm:presLayoutVars>
          <dgm:chMax val="0"/>
          <dgm:chPref val="0"/>
        </dgm:presLayoutVars>
      </dgm:prSet>
      <dgm:spPr/>
    </dgm:pt>
    <dgm:pt modelId="{DB9E8CE5-4464-470A-BE8D-E364EDE1778A}" type="pres">
      <dgm:prSet presAssocID="{AD17332B-2555-447C-80BA-F87511437319}" presName="sibTrans" presStyleCnt="0"/>
      <dgm:spPr/>
    </dgm:pt>
    <dgm:pt modelId="{8DFF415A-05DD-4334-A19A-6140D4A773C0}" type="pres">
      <dgm:prSet presAssocID="{B37544B1-B6BC-488F-9A20-B38BE6B9F33A}" presName="compNode" presStyleCnt="0"/>
      <dgm:spPr/>
    </dgm:pt>
    <dgm:pt modelId="{7301521F-C7F5-4BB4-B0C3-F350B41CA180}" type="pres">
      <dgm:prSet presAssocID="{B37544B1-B6BC-488F-9A20-B38BE6B9F33A}" presName="bgRect" presStyleLbl="bgShp" presStyleIdx="1" presStyleCnt="4"/>
      <dgm:spPr/>
    </dgm:pt>
    <dgm:pt modelId="{6EE3B061-7BBC-4EDA-A934-B09EA43F5A4E}" type="pres">
      <dgm:prSet presAssocID="{B37544B1-B6BC-488F-9A20-B38BE6B9F3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FF36FCC-49A2-4D26-846E-3215C345AF6D}" type="pres">
      <dgm:prSet presAssocID="{B37544B1-B6BC-488F-9A20-B38BE6B9F33A}" presName="spaceRect" presStyleCnt="0"/>
      <dgm:spPr/>
    </dgm:pt>
    <dgm:pt modelId="{29ACE640-9B05-458D-87A9-6438EA4A689E}" type="pres">
      <dgm:prSet presAssocID="{B37544B1-B6BC-488F-9A20-B38BE6B9F33A}" presName="parTx" presStyleLbl="revTx" presStyleIdx="1" presStyleCnt="4">
        <dgm:presLayoutVars>
          <dgm:chMax val="0"/>
          <dgm:chPref val="0"/>
        </dgm:presLayoutVars>
      </dgm:prSet>
      <dgm:spPr/>
    </dgm:pt>
    <dgm:pt modelId="{E4A71AB2-E9BB-45AB-9F95-DB0024ADABAF}" type="pres">
      <dgm:prSet presAssocID="{8EB3F1AC-04F7-43ED-AC73-D965686CD8DB}" presName="sibTrans" presStyleCnt="0"/>
      <dgm:spPr/>
    </dgm:pt>
    <dgm:pt modelId="{DD39D03C-652F-4155-9591-6091C52F2C1A}" type="pres">
      <dgm:prSet presAssocID="{FB2EBEEC-F322-4960-AFEA-534B6C091320}" presName="compNode" presStyleCnt="0"/>
      <dgm:spPr/>
    </dgm:pt>
    <dgm:pt modelId="{0080FF4D-FA21-4B22-B573-9932AE88C122}" type="pres">
      <dgm:prSet presAssocID="{FB2EBEEC-F322-4960-AFEA-534B6C091320}" presName="bgRect" presStyleLbl="bgShp" presStyleIdx="2" presStyleCnt="4"/>
      <dgm:spPr/>
    </dgm:pt>
    <dgm:pt modelId="{FEA28462-9784-40B6-B022-83A7166E4368}" type="pres">
      <dgm:prSet presAssocID="{FB2EBEEC-F322-4960-AFEA-534B6C0913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7E1B876-4D62-4C54-9C72-FF4FA55E04AE}" type="pres">
      <dgm:prSet presAssocID="{FB2EBEEC-F322-4960-AFEA-534B6C091320}" presName="spaceRect" presStyleCnt="0"/>
      <dgm:spPr/>
    </dgm:pt>
    <dgm:pt modelId="{2C1D15D2-34A8-4F14-A3E9-329EE7559487}" type="pres">
      <dgm:prSet presAssocID="{FB2EBEEC-F322-4960-AFEA-534B6C091320}" presName="parTx" presStyleLbl="revTx" presStyleIdx="2" presStyleCnt="4">
        <dgm:presLayoutVars>
          <dgm:chMax val="0"/>
          <dgm:chPref val="0"/>
        </dgm:presLayoutVars>
      </dgm:prSet>
      <dgm:spPr/>
    </dgm:pt>
    <dgm:pt modelId="{2BA23F70-A6A3-455B-BA5A-931937A37C0D}" type="pres">
      <dgm:prSet presAssocID="{9A20AB4B-52D0-4538-8C60-CD230FF8C218}" presName="sibTrans" presStyleCnt="0"/>
      <dgm:spPr/>
    </dgm:pt>
    <dgm:pt modelId="{AF3A654C-75B5-40F9-85D8-922B475A3D0F}" type="pres">
      <dgm:prSet presAssocID="{09493BCB-1D5C-45A2-86D2-63A4BA382BEA}" presName="compNode" presStyleCnt="0"/>
      <dgm:spPr/>
    </dgm:pt>
    <dgm:pt modelId="{D04A7A53-96D0-4BF1-A072-CD079D22C330}" type="pres">
      <dgm:prSet presAssocID="{09493BCB-1D5C-45A2-86D2-63A4BA382BEA}" presName="bgRect" presStyleLbl="bgShp" presStyleIdx="3" presStyleCnt="4"/>
      <dgm:spPr/>
    </dgm:pt>
    <dgm:pt modelId="{8F96ADAD-493B-4EA4-A145-33D8ACE259B1}" type="pres">
      <dgm:prSet presAssocID="{09493BCB-1D5C-45A2-86D2-63A4BA382B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A0D45683-CE0C-4F37-BE14-ED5D6AC61629}" type="pres">
      <dgm:prSet presAssocID="{09493BCB-1D5C-45A2-86D2-63A4BA382BEA}" presName="spaceRect" presStyleCnt="0"/>
      <dgm:spPr/>
    </dgm:pt>
    <dgm:pt modelId="{6A01E660-FE68-41C8-BA43-20A7152C84E2}" type="pres">
      <dgm:prSet presAssocID="{09493BCB-1D5C-45A2-86D2-63A4BA382BEA}" presName="parTx" presStyleLbl="revTx" presStyleIdx="3" presStyleCnt="4">
        <dgm:presLayoutVars>
          <dgm:chMax val="0"/>
          <dgm:chPref val="0"/>
        </dgm:presLayoutVars>
      </dgm:prSet>
      <dgm:spPr/>
    </dgm:pt>
  </dgm:ptLst>
  <dgm:cxnLst>
    <dgm:cxn modelId="{4315C422-334D-411F-9A9E-E00882354EAA}" type="presOf" srcId="{FB2EBEEC-F322-4960-AFEA-534B6C091320}" destId="{2C1D15D2-34A8-4F14-A3E9-329EE7559487}" srcOrd="0" destOrd="0" presId="urn:microsoft.com/office/officeart/2018/2/layout/IconVerticalSolidList"/>
    <dgm:cxn modelId="{A81F9935-E14F-446E-8C64-9B3CEC1029E4}" srcId="{03E3D061-A0A7-4345-B7B1-CA7E7FE5E5B4}" destId="{09493BCB-1D5C-45A2-86D2-63A4BA382BEA}" srcOrd="3" destOrd="0" parTransId="{BDE7D467-53ED-4CEA-925A-7D00BF7E3304}" sibTransId="{3043C4A9-7D50-4AD8-A470-F60BACFF2825}"/>
    <dgm:cxn modelId="{36180241-1000-4882-BCCB-16FF787A8050}" type="presOf" srcId="{46E353C2-0FFD-4B37-9E6F-B42EF1828B07}" destId="{13D4ABC4-2CE0-43B8-9544-609B31CFD056}" srcOrd="0" destOrd="0" presId="urn:microsoft.com/office/officeart/2018/2/layout/IconVerticalSolidList"/>
    <dgm:cxn modelId="{D6635149-BAD6-4712-B84E-2A14F10B0B34}" type="presOf" srcId="{03E3D061-A0A7-4345-B7B1-CA7E7FE5E5B4}" destId="{A77E489E-6637-4AD5-A33B-8FF7628A5212}" srcOrd="0" destOrd="0" presId="urn:microsoft.com/office/officeart/2018/2/layout/IconVerticalSolidList"/>
    <dgm:cxn modelId="{72D7518C-3769-4991-8CD9-CBF5BBED1BAC}" srcId="{03E3D061-A0A7-4345-B7B1-CA7E7FE5E5B4}" destId="{FB2EBEEC-F322-4960-AFEA-534B6C091320}" srcOrd="2" destOrd="0" parTransId="{0730C078-941C-400E-ACFC-547066A64DB5}" sibTransId="{9A20AB4B-52D0-4538-8C60-CD230FF8C218}"/>
    <dgm:cxn modelId="{FF1CE4D2-F76C-4FF9-B7D1-8A60CD98BF28}" type="presOf" srcId="{09493BCB-1D5C-45A2-86D2-63A4BA382BEA}" destId="{6A01E660-FE68-41C8-BA43-20A7152C84E2}" srcOrd="0" destOrd="0" presId="urn:microsoft.com/office/officeart/2018/2/layout/IconVerticalSolidList"/>
    <dgm:cxn modelId="{C6C5BFEA-3D3C-4A69-9AB8-76D32031C2C3}" type="presOf" srcId="{B37544B1-B6BC-488F-9A20-B38BE6B9F33A}" destId="{29ACE640-9B05-458D-87A9-6438EA4A689E}" srcOrd="0" destOrd="0" presId="urn:microsoft.com/office/officeart/2018/2/layout/IconVerticalSolidList"/>
    <dgm:cxn modelId="{028C6CED-C0DB-4850-83FC-D74FB10C3168}" srcId="{03E3D061-A0A7-4345-B7B1-CA7E7FE5E5B4}" destId="{B37544B1-B6BC-488F-9A20-B38BE6B9F33A}" srcOrd="1" destOrd="0" parTransId="{77D32FDF-95D2-4D0F-83FC-DE84B3BE0B89}" sibTransId="{8EB3F1AC-04F7-43ED-AC73-D965686CD8DB}"/>
    <dgm:cxn modelId="{909EBAF9-7AC7-4091-A45A-E09883A450CC}" srcId="{03E3D061-A0A7-4345-B7B1-CA7E7FE5E5B4}" destId="{46E353C2-0FFD-4B37-9E6F-B42EF1828B07}" srcOrd="0" destOrd="0" parTransId="{C02227F7-4886-457C-B4DB-4AE66A32E14D}" sibTransId="{AD17332B-2555-447C-80BA-F87511437319}"/>
    <dgm:cxn modelId="{3F26EBB9-61A9-4A40-A95E-76D5E1E7EEFD}" type="presParOf" srcId="{A77E489E-6637-4AD5-A33B-8FF7628A5212}" destId="{609CA31B-FBB0-45E9-85B8-48A8C235E7ED}" srcOrd="0" destOrd="0" presId="urn:microsoft.com/office/officeart/2018/2/layout/IconVerticalSolidList"/>
    <dgm:cxn modelId="{B4C34B4A-B3A5-46D8-A0F9-ED23CF8734A0}" type="presParOf" srcId="{609CA31B-FBB0-45E9-85B8-48A8C235E7ED}" destId="{67DEBED2-C425-40B3-BCF2-576E43F1B178}" srcOrd="0" destOrd="0" presId="urn:microsoft.com/office/officeart/2018/2/layout/IconVerticalSolidList"/>
    <dgm:cxn modelId="{971E2D70-FA86-4451-95C4-6E4D5E9B9B07}" type="presParOf" srcId="{609CA31B-FBB0-45E9-85B8-48A8C235E7ED}" destId="{E709932B-C2D1-4DD4-82E0-44E42E7A35D7}" srcOrd="1" destOrd="0" presId="urn:microsoft.com/office/officeart/2018/2/layout/IconVerticalSolidList"/>
    <dgm:cxn modelId="{57655C9D-A3FA-4E1B-863B-3FFB19FFB506}" type="presParOf" srcId="{609CA31B-FBB0-45E9-85B8-48A8C235E7ED}" destId="{008F7C6A-4F6E-41D1-8AA1-EA3E0190DF08}" srcOrd="2" destOrd="0" presId="urn:microsoft.com/office/officeart/2018/2/layout/IconVerticalSolidList"/>
    <dgm:cxn modelId="{C183BA58-A60E-4710-8692-ACF05F4C9330}" type="presParOf" srcId="{609CA31B-FBB0-45E9-85B8-48A8C235E7ED}" destId="{13D4ABC4-2CE0-43B8-9544-609B31CFD056}" srcOrd="3" destOrd="0" presId="urn:microsoft.com/office/officeart/2018/2/layout/IconVerticalSolidList"/>
    <dgm:cxn modelId="{164D3ABF-6264-4338-AC81-36877C5AA0D6}" type="presParOf" srcId="{A77E489E-6637-4AD5-A33B-8FF7628A5212}" destId="{DB9E8CE5-4464-470A-BE8D-E364EDE1778A}" srcOrd="1" destOrd="0" presId="urn:microsoft.com/office/officeart/2018/2/layout/IconVerticalSolidList"/>
    <dgm:cxn modelId="{C9654283-2741-4164-ADEF-1DD888185A59}" type="presParOf" srcId="{A77E489E-6637-4AD5-A33B-8FF7628A5212}" destId="{8DFF415A-05DD-4334-A19A-6140D4A773C0}" srcOrd="2" destOrd="0" presId="urn:microsoft.com/office/officeart/2018/2/layout/IconVerticalSolidList"/>
    <dgm:cxn modelId="{C9854510-91A8-4247-B947-AAECE116FB7B}" type="presParOf" srcId="{8DFF415A-05DD-4334-A19A-6140D4A773C0}" destId="{7301521F-C7F5-4BB4-B0C3-F350B41CA180}" srcOrd="0" destOrd="0" presId="urn:microsoft.com/office/officeart/2018/2/layout/IconVerticalSolidList"/>
    <dgm:cxn modelId="{3AD24868-5446-43EB-B25F-DAE4DE994F42}" type="presParOf" srcId="{8DFF415A-05DD-4334-A19A-6140D4A773C0}" destId="{6EE3B061-7BBC-4EDA-A934-B09EA43F5A4E}" srcOrd="1" destOrd="0" presId="urn:microsoft.com/office/officeart/2018/2/layout/IconVerticalSolidList"/>
    <dgm:cxn modelId="{3F361DAD-1AB1-4A87-82E8-5984559BAAC5}" type="presParOf" srcId="{8DFF415A-05DD-4334-A19A-6140D4A773C0}" destId="{7FF36FCC-49A2-4D26-846E-3215C345AF6D}" srcOrd="2" destOrd="0" presId="urn:microsoft.com/office/officeart/2018/2/layout/IconVerticalSolidList"/>
    <dgm:cxn modelId="{C5F7570E-8973-4697-A1DF-F8E0D8162855}" type="presParOf" srcId="{8DFF415A-05DD-4334-A19A-6140D4A773C0}" destId="{29ACE640-9B05-458D-87A9-6438EA4A689E}" srcOrd="3" destOrd="0" presId="urn:microsoft.com/office/officeart/2018/2/layout/IconVerticalSolidList"/>
    <dgm:cxn modelId="{AB802A34-695D-43A5-BA04-ACEF96E7DF1B}" type="presParOf" srcId="{A77E489E-6637-4AD5-A33B-8FF7628A5212}" destId="{E4A71AB2-E9BB-45AB-9F95-DB0024ADABAF}" srcOrd="3" destOrd="0" presId="urn:microsoft.com/office/officeart/2018/2/layout/IconVerticalSolidList"/>
    <dgm:cxn modelId="{794406B2-7D56-451A-BD26-93867D89C738}" type="presParOf" srcId="{A77E489E-6637-4AD5-A33B-8FF7628A5212}" destId="{DD39D03C-652F-4155-9591-6091C52F2C1A}" srcOrd="4" destOrd="0" presId="urn:microsoft.com/office/officeart/2018/2/layout/IconVerticalSolidList"/>
    <dgm:cxn modelId="{29E16877-321B-4176-99E7-BC1F7E02BBFC}" type="presParOf" srcId="{DD39D03C-652F-4155-9591-6091C52F2C1A}" destId="{0080FF4D-FA21-4B22-B573-9932AE88C122}" srcOrd="0" destOrd="0" presId="urn:microsoft.com/office/officeart/2018/2/layout/IconVerticalSolidList"/>
    <dgm:cxn modelId="{F8B4B3F8-4C37-4292-B5CA-0BBE75CB803A}" type="presParOf" srcId="{DD39D03C-652F-4155-9591-6091C52F2C1A}" destId="{FEA28462-9784-40B6-B022-83A7166E4368}" srcOrd="1" destOrd="0" presId="urn:microsoft.com/office/officeart/2018/2/layout/IconVerticalSolidList"/>
    <dgm:cxn modelId="{0922EE3F-82E6-4C2D-8C74-7244F425FA7F}" type="presParOf" srcId="{DD39D03C-652F-4155-9591-6091C52F2C1A}" destId="{17E1B876-4D62-4C54-9C72-FF4FA55E04AE}" srcOrd="2" destOrd="0" presId="urn:microsoft.com/office/officeart/2018/2/layout/IconVerticalSolidList"/>
    <dgm:cxn modelId="{AA82FA2E-2DFE-4108-ABA8-A6DB8E1B1BC0}" type="presParOf" srcId="{DD39D03C-652F-4155-9591-6091C52F2C1A}" destId="{2C1D15D2-34A8-4F14-A3E9-329EE7559487}" srcOrd="3" destOrd="0" presId="urn:microsoft.com/office/officeart/2018/2/layout/IconVerticalSolidList"/>
    <dgm:cxn modelId="{C53ACF69-0FA3-474B-B9DA-7D45FF63A8BC}" type="presParOf" srcId="{A77E489E-6637-4AD5-A33B-8FF7628A5212}" destId="{2BA23F70-A6A3-455B-BA5A-931937A37C0D}" srcOrd="5" destOrd="0" presId="urn:microsoft.com/office/officeart/2018/2/layout/IconVerticalSolidList"/>
    <dgm:cxn modelId="{01D60451-6369-4549-9BEA-8550988917A1}" type="presParOf" srcId="{A77E489E-6637-4AD5-A33B-8FF7628A5212}" destId="{AF3A654C-75B5-40F9-85D8-922B475A3D0F}" srcOrd="6" destOrd="0" presId="urn:microsoft.com/office/officeart/2018/2/layout/IconVerticalSolidList"/>
    <dgm:cxn modelId="{36229BAC-7203-42DA-BB67-DFBA9E71A455}" type="presParOf" srcId="{AF3A654C-75B5-40F9-85D8-922B475A3D0F}" destId="{D04A7A53-96D0-4BF1-A072-CD079D22C330}" srcOrd="0" destOrd="0" presId="urn:microsoft.com/office/officeart/2018/2/layout/IconVerticalSolidList"/>
    <dgm:cxn modelId="{11AD5B97-D69F-4488-B2FA-3E96A8C8F372}" type="presParOf" srcId="{AF3A654C-75B5-40F9-85D8-922B475A3D0F}" destId="{8F96ADAD-493B-4EA4-A145-33D8ACE259B1}" srcOrd="1" destOrd="0" presId="urn:microsoft.com/office/officeart/2018/2/layout/IconVerticalSolidList"/>
    <dgm:cxn modelId="{9627A2BF-E29E-4808-A645-555E89173202}" type="presParOf" srcId="{AF3A654C-75B5-40F9-85D8-922B475A3D0F}" destId="{A0D45683-CE0C-4F37-BE14-ED5D6AC61629}" srcOrd="2" destOrd="0" presId="urn:microsoft.com/office/officeart/2018/2/layout/IconVerticalSolidList"/>
    <dgm:cxn modelId="{5A8168BD-83AC-4BBE-84C6-DFE11D16C307}" type="presParOf" srcId="{AF3A654C-75B5-40F9-85D8-922B475A3D0F}" destId="{6A01E660-FE68-41C8-BA43-20A7152C84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80F66C-BEEC-4F8B-8991-C521B38882F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DB49BBC-C71B-42E2-82C6-F70C226DA596}">
      <dgm:prSet/>
      <dgm:spPr/>
      <dgm:t>
        <a:bodyPr/>
        <a:lstStyle/>
        <a:p>
          <a:pPr>
            <a:lnSpc>
              <a:spcPct val="100000"/>
            </a:lnSpc>
          </a:pPr>
          <a:r>
            <a:rPr lang="en-US" dirty="0"/>
            <a:t>You should run the MPI code on the </a:t>
          </a:r>
          <a:r>
            <a:rPr lang="en-US" dirty="0" err="1"/>
            <a:t>Slurm</a:t>
          </a:r>
          <a:r>
            <a:rPr lang="en-US" dirty="0"/>
            <a:t> cluster which you have configured in Assignment 1, and on your PC (for testing purposes)</a:t>
          </a:r>
        </a:p>
      </dgm:t>
    </dgm:pt>
    <dgm:pt modelId="{DE48920F-4572-4EB1-9AF8-E0234812415A}" type="parTrans" cxnId="{B8A76598-B08E-46F0-8164-92BBB6E0A51D}">
      <dgm:prSet/>
      <dgm:spPr/>
      <dgm:t>
        <a:bodyPr/>
        <a:lstStyle/>
        <a:p>
          <a:endParaRPr lang="en-US"/>
        </a:p>
      </dgm:t>
    </dgm:pt>
    <dgm:pt modelId="{09AE22A2-3176-432F-9604-8C2B564AFAC8}" type="sibTrans" cxnId="{B8A76598-B08E-46F0-8164-92BBB6E0A51D}">
      <dgm:prSet/>
      <dgm:spPr/>
      <dgm:t>
        <a:bodyPr/>
        <a:lstStyle/>
        <a:p>
          <a:endParaRPr lang="en-US"/>
        </a:p>
      </dgm:t>
    </dgm:pt>
    <dgm:pt modelId="{D7E8E6E2-035E-447C-BDCB-F9C3516CCAE3}">
      <dgm:prSet/>
      <dgm:spPr/>
      <dgm:t>
        <a:bodyPr/>
        <a:lstStyle/>
        <a:p>
          <a:pPr>
            <a:lnSpc>
              <a:spcPct val="100000"/>
            </a:lnSpc>
          </a:pPr>
          <a:r>
            <a:rPr lang="en-US" dirty="0"/>
            <a:t>To run the MPI code on the cluster, you need to first install required packages on all machines, including the head node. The same is when you want to run MPI on your own machine. You are suggested to install MPICH.</a:t>
          </a:r>
        </a:p>
      </dgm:t>
    </dgm:pt>
    <dgm:pt modelId="{2701E3A2-BEE1-4EC4-B48C-0B4E963DE1B5}" type="parTrans" cxnId="{39DB34F2-84B3-4239-A602-D5291DA8E769}">
      <dgm:prSet/>
      <dgm:spPr/>
      <dgm:t>
        <a:bodyPr/>
        <a:lstStyle/>
        <a:p>
          <a:endParaRPr lang="en-US"/>
        </a:p>
      </dgm:t>
    </dgm:pt>
    <dgm:pt modelId="{7AE59B07-8124-4707-848D-F4A9FE797E89}" type="sibTrans" cxnId="{39DB34F2-84B3-4239-A602-D5291DA8E769}">
      <dgm:prSet/>
      <dgm:spPr/>
      <dgm:t>
        <a:bodyPr/>
        <a:lstStyle/>
        <a:p>
          <a:endParaRPr lang="en-US"/>
        </a:p>
      </dgm:t>
    </dgm:pt>
    <dgm:pt modelId="{7DE017CD-5096-45BB-B308-435F85B9365C}">
      <dgm:prSet/>
      <dgm:spPr/>
      <dgm:t>
        <a:bodyPr/>
        <a:lstStyle/>
        <a:p>
          <a:pPr>
            <a:lnSpc>
              <a:spcPct val="100000"/>
            </a:lnSpc>
          </a:pPr>
          <a:r>
            <a:rPr lang="en-US" dirty="0"/>
            <a:t>This program performs the search operation. We have an index file that contains a lot of integer values. The task of this program is to search for all the occurrences of a specific integer value.</a:t>
          </a:r>
        </a:p>
      </dgm:t>
    </dgm:pt>
    <dgm:pt modelId="{E4813079-324E-4CBF-8770-2FAD3C5155F9}" type="parTrans" cxnId="{C396F888-E888-458D-B491-7A234F2F4F4F}">
      <dgm:prSet/>
      <dgm:spPr/>
      <dgm:t>
        <a:bodyPr/>
        <a:lstStyle/>
        <a:p>
          <a:endParaRPr lang="en-US"/>
        </a:p>
      </dgm:t>
    </dgm:pt>
    <dgm:pt modelId="{029D87AD-DCD3-4B09-8EAA-7D568B889914}" type="sibTrans" cxnId="{C396F888-E888-458D-B491-7A234F2F4F4F}">
      <dgm:prSet/>
      <dgm:spPr/>
      <dgm:t>
        <a:bodyPr/>
        <a:lstStyle/>
        <a:p>
          <a:endParaRPr lang="en-US"/>
        </a:p>
      </dgm:t>
    </dgm:pt>
    <dgm:pt modelId="{1F4425C7-35D5-4C1D-A277-C566B94F29AF}">
      <dgm:prSet/>
      <dgm:spPr/>
      <dgm:t>
        <a:bodyPr/>
        <a:lstStyle/>
        <a:p>
          <a:pPr>
            <a:lnSpc>
              <a:spcPct val="100000"/>
            </a:lnSpc>
          </a:pPr>
          <a:r>
            <a:rPr lang="en-US" dirty="0"/>
            <a:t>./</a:t>
          </a:r>
          <a:r>
            <a:rPr lang="en-US" dirty="0" err="1"/>
            <a:t>mpi_search_All</a:t>
          </a:r>
          <a:r>
            <a:rPr lang="en-US" dirty="0"/>
            <a:t> data30000000.txt 30000000 16384</a:t>
          </a:r>
        </a:p>
      </dgm:t>
    </dgm:pt>
    <dgm:pt modelId="{2C2356BF-9413-4CF2-AE9C-009EDA84E7B2}" type="parTrans" cxnId="{D7BDBEF8-2692-430D-B1F0-2AE13B6A09AB}">
      <dgm:prSet/>
      <dgm:spPr/>
      <dgm:t>
        <a:bodyPr/>
        <a:lstStyle/>
        <a:p>
          <a:endParaRPr lang="en-US"/>
        </a:p>
      </dgm:t>
    </dgm:pt>
    <dgm:pt modelId="{79D7FB7B-9497-4971-861B-BC4C3B929C0D}" type="sibTrans" cxnId="{D7BDBEF8-2692-430D-B1F0-2AE13B6A09AB}">
      <dgm:prSet/>
      <dgm:spPr/>
      <dgm:t>
        <a:bodyPr/>
        <a:lstStyle/>
        <a:p>
          <a:endParaRPr lang="en-US"/>
        </a:p>
      </dgm:t>
    </dgm:pt>
    <dgm:pt modelId="{BE0B8831-70A7-4545-A4C2-8387ABF1EA8E}">
      <dgm:prSet phldr="0"/>
      <dgm:spPr/>
      <dgm:t>
        <a:bodyPr/>
        <a:lstStyle/>
        <a:p>
          <a:pPr rtl="0">
            <a:lnSpc>
              <a:spcPct val="100000"/>
            </a:lnSpc>
          </a:pPr>
          <a:r>
            <a:rPr lang="en-US" dirty="0"/>
            <a:t>To run on a laptop/PC (e.g., with 4 cores):</a:t>
          </a:r>
          <a:r>
            <a:rPr lang="en-US" dirty="0">
              <a:latin typeface="Tenorite"/>
            </a:rPr>
            <a:t> </a:t>
          </a:r>
          <a:r>
            <a:rPr lang="en-US" dirty="0"/>
            <a:t>mpirun -np 4 ./mpi_search</a:t>
          </a:r>
          <a:endParaRPr lang="en-US" dirty="0">
            <a:latin typeface="Tenorite"/>
          </a:endParaRPr>
        </a:p>
      </dgm:t>
    </dgm:pt>
    <dgm:pt modelId="{E9BB906F-6525-4E53-9AAB-CFAAF941D0AD}" type="parTrans" cxnId="{0F4668FD-701F-4221-B231-40B67CE281AF}">
      <dgm:prSet/>
      <dgm:spPr/>
    </dgm:pt>
    <dgm:pt modelId="{1A0EFF93-49C3-4CB4-B79E-EFFF9C92176F}" type="sibTrans" cxnId="{0F4668FD-701F-4221-B231-40B67CE281AF}">
      <dgm:prSet/>
      <dgm:spPr/>
    </dgm:pt>
    <dgm:pt modelId="{7DE4CB58-7A0A-4F9F-991F-8800BBF15A7C}" type="pres">
      <dgm:prSet presAssocID="{6D80F66C-BEEC-4F8B-8991-C521B38882FE}" presName="root" presStyleCnt="0">
        <dgm:presLayoutVars>
          <dgm:dir/>
          <dgm:resizeHandles val="exact"/>
        </dgm:presLayoutVars>
      </dgm:prSet>
      <dgm:spPr/>
    </dgm:pt>
    <dgm:pt modelId="{093D9A4C-DA85-41AE-817E-F97F14C90B51}" type="pres">
      <dgm:prSet presAssocID="{1DB49BBC-C71B-42E2-82C6-F70C226DA596}" presName="compNode" presStyleCnt="0"/>
      <dgm:spPr/>
    </dgm:pt>
    <dgm:pt modelId="{CB44361D-8FEA-4F84-86AD-388E83094E5F}" type="pres">
      <dgm:prSet presAssocID="{1DB49BBC-C71B-42E2-82C6-F70C226DA596}" presName="bgRect" presStyleLbl="bgShp" presStyleIdx="0" presStyleCnt="5"/>
      <dgm:spPr/>
    </dgm:pt>
    <dgm:pt modelId="{6138152D-FAB3-4EFC-A457-2A9A1AB794F8}" type="pres">
      <dgm:prSet presAssocID="{1DB49BBC-C71B-42E2-82C6-F70C226DA5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11E6078-3004-4D9D-B7C6-21B544449269}" type="pres">
      <dgm:prSet presAssocID="{1DB49BBC-C71B-42E2-82C6-F70C226DA596}" presName="spaceRect" presStyleCnt="0"/>
      <dgm:spPr/>
    </dgm:pt>
    <dgm:pt modelId="{1E080616-4FF1-4F24-B9D3-E738F72E6CAE}" type="pres">
      <dgm:prSet presAssocID="{1DB49BBC-C71B-42E2-82C6-F70C226DA596}" presName="parTx" presStyleLbl="revTx" presStyleIdx="0" presStyleCnt="5">
        <dgm:presLayoutVars>
          <dgm:chMax val="0"/>
          <dgm:chPref val="0"/>
        </dgm:presLayoutVars>
      </dgm:prSet>
      <dgm:spPr/>
    </dgm:pt>
    <dgm:pt modelId="{1479B8C0-E299-462E-BA67-9B5962BC294B}" type="pres">
      <dgm:prSet presAssocID="{09AE22A2-3176-432F-9604-8C2B564AFAC8}" presName="sibTrans" presStyleCnt="0"/>
      <dgm:spPr/>
    </dgm:pt>
    <dgm:pt modelId="{C072EE7A-77C2-4148-BCF5-B8B53C1C7798}" type="pres">
      <dgm:prSet presAssocID="{D7E8E6E2-035E-447C-BDCB-F9C3516CCAE3}" presName="compNode" presStyleCnt="0"/>
      <dgm:spPr/>
    </dgm:pt>
    <dgm:pt modelId="{918E5D7C-F5CE-4FE1-864B-CE39A721C832}" type="pres">
      <dgm:prSet presAssocID="{D7E8E6E2-035E-447C-BDCB-F9C3516CCAE3}" presName="bgRect" presStyleLbl="bgShp" presStyleIdx="1" presStyleCnt="5"/>
      <dgm:spPr/>
    </dgm:pt>
    <dgm:pt modelId="{E67A0E01-065B-4A95-BB86-B7D805CC5FF9}" type="pres">
      <dgm:prSet presAssocID="{D7E8E6E2-035E-447C-BDCB-F9C3516CCA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9E1F80E-7950-4824-9514-412577061F48}" type="pres">
      <dgm:prSet presAssocID="{D7E8E6E2-035E-447C-BDCB-F9C3516CCAE3}" presName="spaceRect" presStyleCnt="0"/>
      <dgm:spPr/>
    </dgm:pt>
    <dgm:pt modelId="{B0A14118-6010-4CAB-A9E9-D7C0AC7489D3}" type="pres">
      <dgm:prSet presAssocID="{D7E8E6E2-035E-447C-BDCB-F9C3516CCAE3}" presName="parTx" presStyleLbl="revTx" presStyleIdx="1" presStyleCnt="5">
        <dgm:presLayoutVars>
          <dgm:chMax val="0"/>
          <dgm:chPref val="0"/>
        </dgm:presLayoutVars>
      </dgm:prSet>
      <dgm:spPr/>
    </dgm:pt>
    <dgm:pt modelId="{B4EB56D5-4784-4942-B5DE-F064D1D616E0}" type="pres">
      <dgm:prSet presAssocID="{7AE59B07-8124-4707-848D-F4A9FE797E89}" presName="sibTrans" presStyleCnt="0"/>
      <dgm:spPr/>
    </dgm:pt>
    <dgm:pt modelId="{1DED4B79-A7F0-496C-ADF8-0E97945B557C}" type="pres">
      <dgm:prSet presAssocID="{7DE017CD-5096-45BB-B308-435F85B9365C}" presName="compNode" presStyleCnt="0"/>
      <dgm:spPr/>
    </dgm:pt>
    <dgm:pt modelId="{4FA09E9D-2BE7-424E-97F3-B29B4FFC21EE}" type="pres">
      <dgm:prSet presAssocID="{7DE017CD-5096-45BB-B308-435F85B9365C}" presName="bgRect" presStyleLbl="bgShp" presStyleIdx="2" presStyleCnt="5"/>
      <dgm:spPr/>
    </dgm:pt>
    <dgm:pt modelId="{6CAB732F-C153-49A4-8C42-D51B657878D6}" type="pres">
      <dgm:prSet presAssocID="{7DE017CD-5096-45BB-B308-435F85B9365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F74E1B5F-3B44-4388-827D-87BD5A234571}" type="pres">
      <dgm:prSet presAssocID="{7DE017CD-5096-45BB-B308-435F85B9365C}" presName="spaceRect" presStyleCnt="0"/>
      <dgm:spPr/>
    </dgm:pt>
    <dgm:pt modelId="{B524F2FD-A22C-453A-B310-51914828A91A}" type="pres">
      <dgm:prSet presAssocID="{7DE017CD-5096-45BB-B308-435F85B9365C}" presName="parTx" presStyleLbl="revTx" presStyleIdx="2" presStyleCnt="5">
        <dgm:presLayoutVars>
          <dgm:chMax val="0"/>
          <dgm:chPref val="0"/>
        </dgm:presLayoutVars>
      </dgm:prSet>
      <dgm:spPr/>
    </dgm:pt>
    <dgm:pt modelId="{9B98D6E6-F1B4-48AD-8690-F1618013797F}" type="pres">
      <dgm:prSet presAssocID="{029D87AD-DCD3-4B09-8EAA-7D568B889914}" presName="sibTrans" presStyleCnt="0"/>
      <dgm:spPr/>
    </dgm:pt>
    <dgm:pt modelId="{BE1C3DB7-FAC4-4101-9DDB-93976C201B6B}" type="pres">
      <dgm:prSet presAssocID="{1F4425C7-35D5-4C1D-A277-C566B94F29AF}" presName="compNode" presStyleCnt="0"/>
      <dgm:spPr/>
    </dgm:pt>
    <dgm:pt modelId="{763DE265-04B3-4F34-A11C-2313350C4FED}" type="pres">
      <dgm:prSet presAssocID="{1F4425C7-35D5-4C1D-A277-C566B94F29AF}" presName="bgRect" presStyleLbl="bgShp" presStyleIdx="3" presStyleCnt="5"/>
      <dgm:spPr/>
    </dgm:pt>
    <dgm:pt modelId="{A97EA24A-93EA-4E5A-88B8-DF50F6D9D6C5}" type="pres">
      <dgm:prSet presAssocID="{1F4425C7-35D5-4C1D-A277-C566B94F29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2623A671-0F7F-4984-9F91-0612A0D86849}" type="pres">
      <dgm:prSet presAssocID="{1F4425C7-35D5-4C1D-A277-C566B94F29AF}" presName="spaceRect" presStyleCnt="0"/>
      <dgm:spPr/>
    </dgm:pt>
    <dgm:pt modelId="{3FCA86B4-C206-45E7-BF06-F4BD47AEEBDB}" type="pres">
      <dgm:prSet presAssocID="{1F4425C7-35D5-4C1D-A277-C566B94F29AF}" presName="parTx" presStyleLbl="revTx" presStyleIdx="3" presStyleCnt="5">
        <dgm:presLayoutVars>
          <dgm:chMax val="0"/>
          <dgm:chPref val="0"/>
        </dgm:presLayoutVars>
      </dgm:prSet>
      <dgm:spPr/>
    </dgm:pt>
    <dgm:pt modelId="{6A96588C-41ED-4C39-AF92-9CBC18D0B61F}" type="pres">
      <dgm:prSet presAssocID="{79D7FB7B-9497-4971-861B-BC4C3B929C0D}" presName="sibTrans" presStyleCnt="0"/>
      <dgm:spPr/>
    </dgm:pt>
    <dgm:pt modelId="{DC35D5E7-F35F-4D26-B9E4-72FF445B5F36}" type="pres">
      <dgm:prSet presAssocID="{BE0B8831-70A7-4545-A4C2-8387ABF1EA8E}" presName="compNode" presStyleCnt="0"/>
      <dgm:spPr/>
    </dgm:pt>
    <dgm:pt modelId="{778DCD95-52A3-4BC8-A21E-EE23DFADE375}" type="pres">
      <dgm:prSet presAssocID="{BE0B8831-70A7-4545-A4C2-8387ABF1EA8E}" presName="bgRect" presStyleLbl="bgShp" presStyleIdx="4" presStyleCnt="5"/>
      <dgm:spPr/>
    </dgm:pt>
    <dgm:pt modelId="{323AA272-5584-4620-8078-1F41A6ABF81E}" type="pres">
      <dgm:prSet presAssocID="{BE0B8831-70A7-4545-A4C2-8387ABF1EA8E}" presName="iconRect" presStyleLbl="node1" presStyleIdx="4" presStyleCnt="5"/>
      <dgm:spPr/>
    </dgm:pt>
    <dgm:pt modelId="{6BDB89BE-713E-4173-88F8-283124617A45}" type="pres">
      <dgm:prSet presAssocID="{BE0B8831-70A7-4545-A4C2-8387ABF1EA8E}" presName="spaceRect" presStyleCnt="0"/>
      <dgm:spPr/>
    </dgm:pt>
    <dgm:pt modelId="{91A0CE26-4857-4B1A-A4B9-BE4ED8DD149F}" type="pres">
      <dgm:prSet presAssocID="{BE0B8831-70A7-4545-A4C2-8387ABF1EA8E}" presName="parTx" presStyleLbl="revTx" presStyleIdx="4" presStyleCnt="5">
        <dgm:presLayoutVars>
          <dgm:chMax val="0"/>
          <dgm:chPref val="0"/>
        </dgm:presLayoutVars>
      </dgm:prSet>
      <dgm:spPr/>
    </dgm:pt>
  </dgm:ptLst>
  <dgm:cxnLst>
    <dgm:cxn modelId="{C9968D17-BDB3-469E-A13B-C881D56B7EF1}" type="presOf" srcId="{1F4425C7-35D5-4C1D-A277-C566B94F29AF}" destId="{3FCA86B4-C206-45E7-BF06-F4BD47AEEBDB}" srcOrd="0" destOrd="0" presId="urn:microsoft.com/office/officeart/2018/2/layout/IconVerticalSolidList"/>
    <dgm:cxn modelId="{C6E50360-F755-437D-AAF0-5C648E0D7064}" type="presOf" srcId="{6D80F66C-BEEC-4F8B-8991-C521B38882FE}" destId="{7DE4CB58-7A0A-4F9F-991F-8800BBF15A7C}" srcOrd="0" destOrd="0" presId="urn:microsoft.com/office/officeart/2018/2/layout/IconVerticalSolidList"/>
    <dgm:cxn modelId="{65C09757-7366-41FC-A42F-067A43EF1FD8}" type="presOf" srcId="{BE0B8831-70A7-4545-A4C2-8387ABF1EA8E}" destId="{91A0CE26-4857-4B1A-A4B9-BE4ED8DD149F}" srcOrd="0" destOrd="0" presId="urn:microsoft.com/office/officeart/2018/2/layout/IconVerticalSolidList"/>
    <dgm:cxn modelId="{C396F888-E888-458D-B491-7A234F2F4F4F}" srcId="{6D80F66C-BEEC-4F8B-8991-C521B38882FE}" destId="{7DE017CD-5096-45BB-B308-435F85B9365C}" srcOrd="2" destOrd="0" parTransId="{E4813079-324E-4CBF-8770-2FAD3C5155F9}" sibTransId="{029D87AD-DCD3-4B09-8EAA-7D568B889914}"/>
    <dgm:cxn modelId="{B8A76598-B08E-46F0-8164-92BBB6E0A51D}" srcId="{6D80F66C-BEEC-4F8B-8991-C521B38882FE}" destId="{1DB49BBC-C71B-42E2-82C6-F70C226DA596}" srcOrd="0" destOrd="0" parTransId="{DE48920F-4572-4EB1-9AF8-E0234812415A}" sibTransId="{09AE22A2-3176-432F-9604-8C2B564AFAC8}"/>
    <dgm:cxn modelId="{F323DCAC-B084-43CD-881D-7D0AA033EBB8}" type="presOf" srcId="{7DE017CD-5096-45BB-B308-435F85B9365C}" destId="{B524F2FD-A22C-453A-B310-51914828A91A}" srcOrd="0" destOrd="0" presId="urn:microsoft.com/office/officeart/2018/2/layout/IconVerticalSolidList"/>
    <dgm:cxn modelId="{A9B1B4BD-323C-45FE-8C69-8B79F0EA3E38}" type="presOf" srcId="{D7E8E6E2-035E-447C-BDCB-F9C3516CCAE3}" destId="{B0A14118-6010-4CAB-A9E9-D7C0AC7489D3}" srcOrd="0" destOrd="0" presId="urn:microsoft.com/office/officeart/2018/2/layout/IconVerticalSolidList"/>
    <dgm:cxn modelId="{4A1288CC-D2FE-4143-AE19-751568E73807}" type="presOf" srcId="{1DB49BBC-C71B-42E2-82C6-F70C226DA596}" destId="{1E080616-4FF1-4F24-B9D3-E738F72E6CAE}" srcOrd="0" destOrd="0" presId="urn:microsoft.com/office/officeart/2018/2/layout/IconVerticalSolidList"/>
    <dgm:cxn modelId="{39DB34F2-84B3-4239-A602-D5291DA8E769}" srcId="{6D80F66C-BEEC-4F8B-8991-C521B38882FE}" destId="{D7E8E6E2-035E-447C-BDCB-F9C3516CCAE3}" srcOrd="1" destOrd="0" parTransId="{2701E3A2-BEE1-4EC4-B48C-0B4E963DE1B5}" sibTransId="{7AE59B07-8124-4707-848D-F4A9FE797E89}"/>
    <dgm:cxn modelId="{D7BDBEF8-2692-430D-B1F0-2AE13B6A09AB}" srcId="{6D80F66C-BEEC-4F8B-8991-C521B38882FE}" destId="{1F4425C7-35D5-4C1D-A277-C566B94F29AF}" srcOrd="3" destOrd="0" parTransId="{2C2356BF-9413-4CF2-AE9C-009EDA84E7B2}" sibTransId="{79D7FB7B-9497-4971-861B-BC4C3B929C0D}"/>
    <dgm:cxn modelId="{0F4668FD-701F-4221-B231-40B67CE281AF}" srcId="{6D80F66C-BEEC-4F8B-8991-C521B38882FE}" destId="{BE0B8831-70A7-4545-A4C2-8387ABF1EA8E}" srcOrd="4" destOrd="0" parTransId="{E9BB906F-6525-4E53-9AAB-CFAAF941D0AD}" sibTransId="{1A0EFF93-49C3-4CB4-B79E-EFFF9C92176F}"/>
    <dgm:cxn modelId="{1F55105D-C137-4628-8D07-BDA40EBD355D}" type="presParOf" srcId="{7DE4CB58-7A0A-4F9F-991F-8800BBF15A7C}" destId="{093D9A4C-DA85-41AE-817E-F97F14C90B51}" srcOrd="0" destOrd="0" presId="urn:microsoft.com/office/officeart/2018/2/layout/IconVerticalSolidList"/>
    <dgm:cxn modelId="{9273C4BA-27AD-4C8F-B2FD-57C4934C8CAF}" type="presParOf" srcId="{093D9A4C-DA85-41AE-817E-F97F14C90B51}" destId="{CB44361D-8FEA-4F84-86AD-388E83094E5F}" srcOrd="0" destOrd="0" presId="urn:microsoft.com/office/officeart/2018/2/layout/IconVerticalSolidList"/>
    <dgm:cxn modelId="{CE1AF581-1F60-44B3-AD8C-7963F8509DD8}" type="presParOf" srcId="{093D9A4C-DA85-41AE-817E-F97F14C90B51}" destId="{6138152D-FAB3-4EFC-A457-2A9A1AB794F8}" srcOrd="1" destOrd="0" presId="urn:microsoft.com/office/officeart/2018/2/layout/IconVerticalSolidList"/>
    <dgm:cxn modelId="{0B382798-2E81-4928-8E87-91397C03C711}" type="presParOf" srcId="{093D9A4C-DA85-41AE-817E-F97F14C90B51}" destId="{311E6078-3004-4D9D-B7C6-21B544449269}" srcOrd="2" destOrd="0" presId="urn:microsoft.com/office/officeart/2018/2/layout/IconVerticalSolidList"/>
    <dgm:cxn modelId="{D3FF5CCE-12D4-4F1E-8D16-71C5A72FF631}" type="presParOf" srcId="{093D9A4C-DA85-41AE-817E-F97F14C90B51}" destId="{1E080616-4FF1-4F24-B9D3-E738F72E6CAE}" srcOrd="3" destOrd="0" presId="urn:microsoft.com/office/officeart/2018/2/layout/IconVerticalSolidList"/>
    <dgm:cxn modelId="{31CB7A04-E70C-4F7C-A2B2-9FC2E5385091}" type="presParOf" srcId="{7DE4CB58-7A0A-4F9F-991F-8800BBF15A7C}" destId="{1479B8C0-E299-462E-BA67-9B5962BC294B}" srcOrd="1" destOrd="0" presId="urn:microsoft.com/office/officeart/2018/2/layout/IconVerticalSolidList"/>
    <dgm:cxn modelId="{72A79CF6-D6CB-449D-97B8-649F73BF84AE}" type="presParOf" srcId="{7DE4CB58-7A0A-4F9F-991F-8800BBF15A7C}" destId="{C072EE7A-77C2-4148-BCF5-B8B53C1C7798}" srcOrd="2" destOrd="0" presId="urn:microsoft.com/office/officeart/2018/2/layout/IconVerticalSolidList"/>
    <dgm:cxn modelId="{C5095473-3380-4814-B6E4-489178B78198}" type="presParOf" srcId="{C072EE7A-77C2-4148-BCF5-B8B53C1C7798}" destId="{918E5D7C-F5CE-4FE1-864B-CE39A721C832}" srcOrd="0" destOrd="0" presId="urn:microsoft.com/office/officeart/2018/2/layout/IconVerticalSolidList"/>
    <dgm:cxn modelId="{36531679-9F53-42C1-AE1E-9914FAB439CD}" type="presParOf" srcId="{C072EE7A-77C2-4148-BCF5-B8B53C1C7798}" destId="{E67A0E01-065B-4A95-BB86-B7D805CC5FF9}" srcOrd="1" destOrd="0" presId="urn:microsoft.com/office/officeart/2018/2/layout/IconVerticalSolidList"/>
    <dgm:cxn modelId="{90BF9BEC-D83D-4FFB-A943-FEAC9FA6A73F}" type="presParOf" srcId="{C072EE7A-77C2-4148-BCF5-B8B53C1C7798}" destId="{69E1F80E-7950-4824-9514-412577061F48}" srcOrd="2" destOrd="0" presId="urn:microsoft.com/office/officeart/2018/2/layout/IconVerticalSolidList"/>
    <dgm:cxn modelId="{D05DBC5B-1420-4050-85F2-A7BD4F967852}" type="presParOf" srcId="{C072EE7A-77C2-4148-BCF5-B8B53C1C7798}" destId="{B0A14118-6010-4CAB-A9E9-D7C0AC7489D3}" srcOrd="3" destOrd="0" presId="urn:microsoft.com/office/officeart/2018/2/layout/IconVerticalSolidList"/>
    <dgm:cxn modelId="{5FFAF24F-603A-44C0-ADE1-A7D228568D10}" type="presParOf" srcId="{7DE4CB58-7A0A-4F9F-991F-8800BBF15A7C}" destId="{B4EB56D5-4784-4942-B5DE-F064D1D616E0}" srcOrd="3" destOrd="0" presId="urn:microsoft.com/office/officeart/2018/2/layout/IconVerticalSolidList"/>
    <dgm:cxn modelId="{08615208-4E5E-4464-8620-132304023B76}" type="presParOf" srcId="{7DE4CB58-7A0A-4F9F-991F-8800BBF15A7C}" destId="{1DED4B79-A7F0-496C-ADF8-0E97945B557C}" srcOrd="4" destOrd="0" presId="urn:microsoft.com/office/officeart/2018/2/layout/IconVerticalSolidList"/>
    <dgm:cxn modelId="{BF8A15E8-5048-4FC4-B553-AAE616638302}" type="presParOf" srcId="{1DED4B79-A7F0-496C-ADF8-0E97945B557C}" destId="{4FA09E9D-2BE7-424E-97F3-B29B4FFC21EE}" srcOrd="0" destOrd="0" presId="urn:microsoft.com/office/officeart/2018/2/layout/IconVerticalSolidList"/>
    <dgm:cxn modelId="{1A2E1D45-B0D8-454F-96CE-D748CF5805A7}" type="presParOf" srcId="{1DED4B79-A7F0-496C-ADF8-0E97945B557C}" destId="{6CAB732F-C153-49A4-8C42-D51B657878D6}" srcOrd="1" destOrd="0" presId="urn:microsoft.com/office/officeart/2018/2/layout/IconVerticalSolidList"/>
    <dgm:cxn modelId="{CC913A62-87CD-423A-9BE1-DA4E585487A0}" type="presParOf" srcId="{1DED4B79-A7F0-496C-ADF8-0E97945B557C}" destId="{F74E1B5F-3B44-4388-827D-87BD5A234571}" srcOrd="2" destOrd="0" presId="urn:microsoft.com/office/officeart/2018/2/layout/IconVerticalSolidList"/>
    <dgm:cxn modelId="{CBD366EF-7E2E-4E86-A774-E03843479E2F}" type="presParOf" srcId="{1DED4B79-A7F0-496C-ADF8-0E97945B557C}" destId="{B524F2FD-A22C-453A-B310-51914828A91A}" srcOrd="3" destOrd="0" presId="urn:microsoft.com/office/officeart/2018/2/layout/IconVerticalSolidList"/>
    <dgm:cxn modelId="{3DF9C1BB-FE74-44D8-9612-9C44F150E268}" type="presParOf" srcId="{7DE4CB58-7A0A-4F9F-991F-8800BBF15A7C}" destId="{9B98D6E6-F1B4-48AD-8690-F1618013797F}" srcOrd="5" destOrd="0" presId="urn:microsoft.com/office/officeart/2018/2/layout/IconVerticalSolidList"/>
    <dgm:cxn modelId="{F3C7FAEF-267A-4A0B-AAC8-16DA8BEBFC13}" type="presParOf" srcId="{7DE4CB58-7A0A-4F9F-991F-8800BBF15A7C}" destId="{BE1C3DB7-FAC4-4101-9DDB-93976C201B6B}" srcOrd="6" destOrd="0" presId="urn:microsoft.com/office/officeart/2018/2/layout/IconVerticalSolidList"/>
    <dgm:cxn modelId="{776AB073-109F-4FDA-BBFD-3176015EAF8E}" type="presParOf" srcId="{BE1C3DB7-FAC4-4101-9DDB-93976C201B6B}" destId="{763DE265-04B3-4F34-A11C-2313350C4FED}" srcOrd="0" destOrd="0" presId="urn:microsoft.com/office/officeart/2018/2/layout/IconVerticalSolidList"/>
    <dgm:cxn modelId="{6CACB813-4119-4D3E-BB7F-A90DA8FE8425}" type="presParOf" srcId="{BE1C3DB7-FAC4-4101-9DDB-93976C201B6B}" destId="{A97EA24A-93EA-4E5A-88B8-DF50F6D9D6C5}" srcOrd="1" destOrd="0" presId="urn:microsoft.com/office/officeart/2018/2/layout/IconVerticalSolidList"/>
    <dgm:cxn modelId="{336F07C1-E127-4894-9582-6D3870763494}" type="presParOf" srcId="{BE1C3DB7-FAC4-4101-9DDB-93976C201B6B}" destId="{2623A671-0F7F-4984-9F91-0612A0D86849}" srcOrd="2" destOrd="0" presId="urn:microsoft.com/office/officeart/2018/2/layout/IconVerticalSolidList"/>
    <dgm:cxn modelId="{F4C56C18-662F-4CA2-9B30-115755E96E6A}" type="presParOf" srcId="{BE1C3DB7-FAC4-4101-9DDB-93976C201B6B}" destId="{3FCA86B4-C206-45E7-BF06-F4BD47AEEBDB}" srcOrd="3" destOrd="0" presId="urn:microsoft.com/office/officeart/2018/2/layout/IconVerticalSolidList"/>
    <dgm:cxn modelId="{F505216C-2F0B-42D7-8B98-6E5984589701}" type="presParOf" srcId="{7DE4CB58-7A0A-4F9F-991F-8800BBF15A7C}" destId="{6A96588C-41ED-4C39-AF92-9CBC18D0B61F}" srcOrd="7" destOrd="0" presId="urn:microsoft.com/office/officeart/2018/2/layout/IconVerticalSolidList"/>
    <dgm:cxn modelId="{C31E659A-438C-4387-8ABA-FF86320F1515}" type="presParOf" srcId="{7DE4CB58-7A0A-4F9F-991F-8800BBF15A7C}" destId="{DC35D5E7-F35F-4D26-B9E4-72FF445B5F36}" srcOrd="8" destOrd="0" presId="urn:microsoft.com/office/officeart/2018/2/layout/IconVerticalSolidList"/>
    <dgm:cxn modelId="{869D47B9-041D-401A-B30A-FEABBAE80D80}" type="presParOf" srcId="{DC35D5E7-F35F-4D26-B9E4-72FF445B5F36}" destId="{778DCD95-52A3-4BC8-A21E-EE23DFADE375}" srcOrd="0" destOrd="0" presId="urn:microsoft.com/office/officeart/2018/2/layout/IconVerticalSolidList"/>
    <dgm:cxn modelId="{2CBAA4C9-BDA4-40D0-8658-2302B8432885}" type="presParOf" srcId="{DC35D5E7-F35F-4D26-B9E4-72FF445B5F36}" destId="{323AA272-5584-4620-8078-1F41A6ABF81E}" srcOrd="1" destOrd="0" presId="urn:microsoft.com/office/officeart/2018/2/layout/IconVerticalSolidList"/>
    <dgm:cxn modelId="{72A2129F-9085-4BAA-8A55-321380303FE9}" type="presParOf" srcId="{DC35D5E7-F35F-4D26-B9E4-72FF445B5F36}" destId="{6BDB89BE-713E-4173-88F8-283124617A45}" srcOrd="2" destOrd="0" presId="urn:microsoft.com/office/officeart/2018/2/layout/IconVerticalSolidList"/>
    <dgm:cxn modelId="{D3DE2E76-291E-43BD-AC5B-1E22A49E461D}" type="presParOf" srcId="{DC35D5E7-F35F-4D26-B9E4-72FF445B5F36}" destId="{91A0CE26-4857-4B1A-A4B9-BE4ED8DD14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8B7B01-013C-4860-8061-6260989930C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7C6E176-1EDE-469E-BC4F-50977EEFC110}">
      <dgm:prSet/>
      <dgm:spPr/>
      <dgm:t>
        <a:bodyPr/>
        <a:lstStyle/>
        <a:p>
          <a:pPr>
            <a:lnSpc>
              <a:spcPct val="100000"/>
            </a:lnSpc>
          </a:pPr>
          <a:r>
            <a:rPr lang="en-US"/>
            <a:t>gRPC is a robust rpc framework used to build fast scalable and fast APIs. It allows client and server applications to communicate transparently and develop connected systems using a protocol buffer.</a:t>
          </a:r>
        </a:p>
      </dgm:t>
    </dgm:pt>
    <dgm:pt modelId="{2C990330-DBF8-49BE-8C6F-09A6AB8E2A14}" type="parTrans" cxnId="{ABD77383-9D2D-4B3F-BB97-2DFCE76A3DF6}">
      <dgm:prSet/>
      <dgm:spPr/>
      <dgm:t>
        <a:bodyPr/>
        <a:lstStyle/>
        <a:p>
          <a:endParaRPr lang="en-US"/>
        </a:p>
      </dgm:t>
    </dgm:pt>
    <dgm:pt modelId="{C7AA8C87-E24F-4492-A920-7E0A007BDB74}" type="sibTrans" cxnId="{ABD77383-9D2D-4B3F-BB97-2DFCE76A3DF6}">
      <dgm:prSet/>
      <dgm:spPr/>
      <dgm:t>
        <a:bodyPr/>
        <a:lstStyle/>
        <a:p>
          <a:endParaRPr lang="en-US"/>
        </a:p>
      </dgm:t>
    </dgm:pt>
    <dgm:pt modelId="{B75FFD6E-C9F8-4EF6-B800-505C79F68296}">
      <dgm:prSet/>
      <dgm:spPr/>
      <dgm:t>
        <a:bodyPr/>
        <a:lstStyle/>
        <a:p>
          <a:pPr>
            <a:lnSpc>
              <a:spcPct val="100000"/>
            </a:lnSpc>
          </a:pPr>
          <a:r>
            <a:rPr lang="en-US"/>
            <a:t>The assignment mainly consists of client-server program that operates based on gRPC. The server’s purpose is to return number of times a given word appears in an index file and client’s role is to allow the user to remotely use the servers’ functionalities by passing the given word.</a:t>
          </a:r>
        </a:p>
      </dgm:t>
    </dgm:pt>
    <dgm:pt modelId="{0594902B-4786-43B7-8B59-EB3D793DADB7}" type="parTrans" cxnId="{DBFC3594-7470-4338-BD45-A3A7496B156C}">
      <dgm:prSet/>
      <dgm:spPr/>
      <dgm:t>
        <a:bodyPr/>
        <a:lstStyle/>
        <a:p>
          <a:endParaRPr lang="en-US"/>
        </a:p>
      </dgm:t>
    </dgm:pt>
    <dgm:pt modelId="{ADFABFF4-EE26-4F04-BD0B-A8743C47ED70}" type="sibTrans" cxnId="{DBFC3594-7470-4338-BD45-A3A7496B156C}">
      <dgm:prSet/>
      <dgm:spPr/>
      <dgm:t>
        <a:bodyPr/>
        <a:lstStyle/>
        <a:p>
          <a:endParaRPr lang="en-US"/>
        </a:p>
      </dgm:t>
    </dgm:pt>
    <dgm:pt modelId="{5DDAA7A2-4C12-49CD-8363-C2FF928B061C}">
      <dgm:prSet/>
      <dgm:spPr/>
      <dgm:t>
        <a:bodyPr/>
        <a:lstStyle/>
        <a:p>
          <a:pPr>
            <a:lnSpc>
              <a:spcPct val="100000"/>
            </a:lnSpc>
          </a:pPr>
          <a:r>
            <a:rPr lang="en-US"/>
            <a:t>The server code was written in python while the client code was written in both python and node.js. The main objective here is to add a function to the client code written in node.js.</a:t>
          </a:r>
        </a:p>
      </dgm:t>
    </dgm:pt>
    <dgm:pt modelId="{029B9428-2FF7-4143-8EB6-A6E6EEB8010A}" type="parTrans" cxnId="{2FA10479-1D3C-4B34-8EC3-334281F5FC09}">
      <dgm:prSet/>
      <dgm:spPr/>
      <dgm:t>
        <a:bodyPr/>
        <a:lstStyle/>
        <a:p>
          <a:endParaRPr lang="en-US"/>
        </a:p>
      </dgm:t>
    </dgm:pt>
    <dgm:pt modelId="{9A01BD4D-E2EC-4F88-8188-ECF164002202}" type="sibTrans" cxnId="{2FA10479-1D3C-4B34-8EC3-334281F5FC09}">
      <dgm:prSet/>
      <dgm:spPr/>
      <dgm:t>
        <a:bodyPr/>
        <a:lstStyle/>
        <a:p>
          <a:endParaRPr lang="en-US"/>
        </a:p>
      </dgm:t>
    </dgm:pt>
    <dgm:pt modelId="{EF63E1E4-4757-4B96-9BF7-18E55968D217}" type="pres">
      <dgm:prSet presAssocID="{898B7B01-013C-4860-8061-6260989930C1}" presName="root" presStyleCnt="0">
        <dgm:presLayoutVars>
          <dgm:dir/>
          <dgm:resizeHandles val="exact"/>
        </dgm:presLayoutVars>
      </dgm:prSet>
      <dgm:spPr/>
    </dgm:pt>
    <dgm:pt modelId="{414348C3-1780-408B-95CC-FA6950DF6320}" type="pres">
      <dgm:prSet presAssocID="{C7C6E176-1EDE-469E-BC4F-50977EEFC110}" presName="compNode" presStyleCnt="0"/>
      <dgm:spPr/>
    </dgm:pt>
    <dgm:pt modelId="{9A9D8584-4989-4378-8B97-DF055C39DAB9}" type="pres">
      <dgm:prSet presAssocID="{C7C6E176-1EDE-469E-BC4F-50977EEFC110}" presName="bgRect" presStyleLbl="bgShp" presStyleIdx="0" presStyleCnt="3"/>
      <dgm:spPr/>
    </dgm:pt>
    <dgm:pt modelId="{AFFB7242-8E80-4B0A-B022-28C019F4DC89}" type="pres">
      <dgm:prSet presAssocID="{C7C6E176-1EDE-469E-BC4F-50977EEFC1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9166E73-D33A-4255-8E4A-B08DE364DE7D}" type="pres">
      <dgm:prSet presAssocID="{C7C6E176-1EDE-469E-BC4F-50977EEFC110}" presName="spaceRect" presStyleCnt="0"/>
      <dgm:spPr/>
    </dgm:pt>
    <dgm:pt modelId="{1B6808F7-A26F-4140-8990-AB61A0768D3E}" type="pres">
      <dgm:prSet presAssocID="{C7C6E176-1EDE-469E-BC4F-50977EEFC110}" presName="parTx" presStyleLbl="revTx" presStyleIdx="0" presStyleCnt="3">
        <dgm:presLayoutVars>
          <dgm:chMax val="0"/>
          <dgm:chPref val="0"/>
        </dgm:presLayoutVars>
      </dgm:prSet>
      <dgm:spPr/>
    </dgm:pt>
    <dgm:pt modelId="{C5D36475-AA93-47DC-996E-AF6FC7F2A9BC}" type="pres">
      <dgm:prSet presAssocID="{C7AA8C87-E24F-4492-A920-7E0A007BDB74}" presName="sibTrans" presStyleCnt="0"/>
      <dgm:spPr/>
    </dgm:pt>
    <dgm:pt modelId="{D2306C81-1ADD-4BCD-A99F-DD426980512D}" type="pres">
      <dgm:prSet presAssocID="{B75FFD6E-C9F8-4EF6-B800-505C79F68296}" presName="compNode" presStyleCnt="0"/>
      <dgm:spPr/>
    </dgm:pt>
    <dgm:pt modelId="{652F902A-E74D-4265-9C8D-C30A0AF0227E}" type="pres">
      <dgm:prSet presAssocID="{B75FFD6E-C9F8-4EF6-B800-505C79F68296}" presName="bgRect" presStyleLbl="bgShp" presStyleIdx="1" presStyleCnt="3"/>
      <dgm:spPr/>
    </dgm:pt>
    <dgm:pt modelId="{7E11DA3F-151D-4E4E-BF61-E13960A45D80}" type="pres">
      <dgm:prSet presAssocID="{B75FFD6E-C9F8-4EF6-B800-505C79F682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6B9EC47-87DA-460A-BE00-AC52A9F77710}" type="pres">
      <dgm:prSet presAssocID="{B75FFD6E-C9F8-4EF6-B800-505C79F68296}" presName="spaceRect" presStyleCnt="0"/>
      <dgm:spPr/>
    </dgm:pt>
    <dgm:pt modelId="{9C7B4FB9-C772-4394-9006-2D54B58ED403}" type="pres">
      <dgm:prSet presAssocID="{B75FFD6E-C9F8-4EF6-B800-505C79F68296}" presName="parTx" presStyleLbl="revTx" presStyleIdx="1" presStyleCnt="3">
        <dgm:presLayoutVars>
          <dgm:chMax val="0"/>
          <dgm:chPref val="0"/>
        </dgm:presLayoutVars>
      </dgm:prSet>
      <dgm:spPr/>
    </dgm:pt>
    <dgm:pt modelId="{6D14DB0B-8BE9-46B2-9E64-9934B0DF3364}" type="pres">
      <dgm:prSet presAssocID="{ADFABFF4-EE26-4F04-BD0B-A8743C47ED70}" presName="sibTrans" presStyleCnt="0"/>
      <dgm:spPr/>
    </dgm:pt>
    <dgm:pt modelId="{67E14EAE-423C-4252-B71E-226A6DC28E8A}" type="pres">
      <dgm:prSet presAssocID="{5DDAA7A2-4C12-49CD-8363-C2FF928B061C}" presName="compNode" presStyleCnt="0"/>
      <dgm:spPr/>
    </dgm:pt>
    <dgm:pt modelId="{E738E92E-5C91-444D-B6C4-9D170F3C5F92}" type="pres">
      <dgm:prSet presAssocID="{5DDAA7A2-4C12-49CD-8363-C2FF928B061C}" presName="bgRect" presStyleLbl="bgShp" presStyleIdx="2" presStyleCnt="3"/>
      <dgm:spPr/>
    </dgm:pt>
    <dgm:pt modelId="{5EBFECB3-ADC9-41A7-851C-D05CC6940ECA}" type="pres">
      <dgm:prSet presAssocID="{5DDAA7A2-4C12-49CD-8363-C2FF928B06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9885F5-CE83-4153-9165-2420EF5E5D84}" type="pres">
      <dgm:prSet presAssocID="{5DDAA7A2-4C12-49CD-8363-C2FF928B061C}" presName="spaceRect" presStyleCnt="0"/>
      <dgm:spPr/>
    </dgm:pt>
    <dgm:pt modelId="{FCE6CE79-55A9-4523-B267-AD8E279C0FFB}" type="pres">
      <dgm:prSet presAssocID="{5DDAA7A2-4C12-49CD-8363-C2FF928B061C}" presName="parTx" presStyleLbl="revTx" presStyleIdx="2" presStyleCnt="3">
        <dgm:presLayoutVars>
          <dgm:chMax val="0"/>
          <dgm:chPref val="0"/>
        </dgm:presLayoutVars>
      </dgm:prSet>
      <dgm:spPr/>
    </dgm:pt>
  </dgm:ptLst>
  <dgm:cxnLst>
    <dgm:cxn modelId="{78DBB229-E9C9-4945-8891-467A9D21FC6C}" type="presOf" srcId="{B75FFD6E-C9F8-4EF6-B800-505C79F68296}" destId="{9C7B4FB9-C772-4394-9006-2D54B58ED403}" srcOrd="0" destOrd="0" presId="urn:microsoft.com/office/officeart/2018/2/layout/IconVerticalSolidList"/>
    <dgm:cxn modelId="{2FA10479-1D3C-4B34-8EC3-334281F5FC09}" srcId="{898B7B01-013C-4860-8061-6260989930C1}" destId="{5DDAA7A2-4C12-49CD-8363-C2FF928B061C}" srcOrd="2" destOrd="0" parTransId="{029B9428-2FF7-4143-8EB6-A6E6EEB8010A}" sibTransId="{9A01BD4D-E2EC-4F88-8188-ECF164002202}"/>
    <dgm:cxn modelId="{27164E79-D7A3-486B-AE02-38329DD072CD}" type="presOf" srcId="{5DDAA7A2-4C12-49CD-8363-C2FF928B061C}" destId="{FCE6CE79-55A9-4523-B267-AD8E279C0FFB}" srcOrd="0" destOrd="0" presId="urn:microsoft.com/office/officeart/2018/2/layout/IconVerticalSolidList"/>
    <dgm:cxn modelId="{ABD77383-9D2D-4B3F-BB97-2DFCE76A3DF6}" srcId="{898B7B01-013C-4860-8061-6260989930C1}" destId="{C7C6E176-1EDE-469E-BC4F-50977EEFC110}" srcOrd="0" destOrd="0" parTransId="{2C990330-DBF8-49BE-8C6F-09A6AB8E2A14}" sibTransId="{C7AA8C87-E24F-4492-A920-7E0A007BDB74}"/>
    <dgm:cxn modelId="{7ED73F89-845A-4CDB-B164-7E108F255D60}" type="presOf" srcId="{C7C6E176-1EDE-469E-BC4F-50977EEFC110}" destId="{1B6808F7-A26F-4140-8990-AB61A0768D3E}" srcOrd="0" destOrd="0" presId="urn:microsoft.com/office/officeart/2018/2/layout/IconVerticalSolidList"/>
    <dgm:cxn modelId="{DBFC3594-7470-4338-BD45-A3A7496B156C}" srcId="{898B7B01-013C-4860-8061-6260989930C1}" destId="{B75FFD6E-C9F8-4EF6-B800-505C79F68296}" srcOrd="1" destOrd="0" parTransId="{0594902B-4786-43B7-8B59-EB3D793DADB7}" sibTransId="{ADFABFF4-EE26-4F04-BD0B-A8743C47ED70}"/>
    <dgm:cxn modelId="{6EE992DB-8014-4E05-8F8E-8D88E9D5ABEB}" type="presOf" srcId="{898B7B01-013C-4860-8061-6260989930C1}" destId="{EF63E1E4-4757-4B96-9BF7-18E55968D217}" srcOrd="0" destOrd="0" presId="urn:microsoft.com/office/officeart/2018/2/layout/IconVerticalSolidList"/>
    <dgm:cxn modelId="{E0096B9A-7986-42C7-9935-ADAFC1F63FF8}" type="presParOf" srcId="{EF63E1E4-4757-4B96-9BF7-18E55968D217}" destId="{414348C3-1780-408B-95CC-FA6950DF6320}" srcOrd="0" destOrd="0" presId="urn:microsoft.com/office/officeart/2018/2/layout/IconVerticalSolidList"/>
    <dgm:cxn modelId="{B5CE203F-2CDE-4C46-858B-156DA0823407}" type="presParOf" srcId="{414348C3-1780-408B-95CC-FA6950DF6320}" destId="{9A9D8584-4989-4378-8B97-DF055C39DAB9}" srcOrd="0" destOrd="0" presId="urn:microsoft.com/office/officeart/2018/2/layout/IconVerticalSolidList"/>
    <dgm:cxn modelId="{EF7AFE11-3648-4A89-9BA9-D2A2C01F0502}" type="presParOf" srcId="{414348C3-1780-408B-95CC-FA6950DF6320}" destId="{AFFB7242-8E80-4B0A-B022-28C019F4DC89}" srcOrd="1" destOrd="0" presId="urn:microsoft.com/office/officeart/2018/2/layout/IconVerticalSolidList"/>
    <dgm:cxn modelId="{D39F7582-D27A-48EC-BE09-DFA9688BEAB3}" type="presParOf" srcId="{414348C3-1780-408B-95CC-FA6950DF6320}" destId="{D9166E73-D33A-4255-8E4A-B08DE364DE7D}" srcOrd="2" destOrd="0" presId="urn:microsoft.com/office/officeart/2018/2/layout/IconVerticalSolidList"/>
    <dgm:cxn modelId="{C6395DEF-CF11-480C-BB0A-C2CDCF16A8D6}" type="presParOf" srcId="{414348C3-1780-408B-95CC-FA6950DF6320}" destId="{1B6808F7-A26F-4140-8990-AB61A0768D3E}" srcOrd="3" destOrd="0" presId="urn:microsoft.com/office/officeart/2018/2/layout/IconVerticalSolidList"/>
    <dgm:cxn modelId="{D403EFCB-2A08-4267-B36A-3F670C3EE283}" type="presParOf" srcId="{EF63E1E4-4757-4B96-9BF7-18E55968D217}" destId="{C5D36475-AA93-47DC-996E-AF6FC7F2A9BC}" srcOrd="1" destOrd="0" presId="urn:microsoft.com/office/officeart/2018/2/layout/IconVerticalSolidList"/>
    <dgm:cxn modelId="{DEE56BA9-73F1-440C-9D5E-DCF5D0FC2EE7}" type="presParOf" srcId="{EF63E1E4-4757-4B96-9BF7-18E55968D217}" destId="{D2306C81-1ADD-4BCD-A99F-DD426980512D}" srcOrd="2" destOrd="0" presId="urn:microsoft.com/office/officeart/2018/2/layout/IconVerticalSolidList"/>
    <dgm:cxn modelId="{BB09EEEE-90AE-469E-B0F5-8B8D3D142F9F}" type="presParOf" srcId="{D2306C81-1ADD-4BCD-A99F-DD426980512D}" destId="{652F902A-E74D-4265-9C8D-C30A0AF0227E}" srcOrd="0" destOrd="0" presId="urn:microsoft.com/office/officeart/2018/2/layout/IconVerticalSolidList"/>
    <dgm:cxn modelId="{C8539637-D1F3-423F-BCFE-94159010F8E0}" type="presParOf" srcId="{D2306C81-1ADD-4BCD-A99F-DD426980512D}" destId="{7E11DA3F-151D-4E4E-BF61-E13960A45D80}" srcOrd="1" destOrd="0" presId="urn:microsoft.com/office/officeart/2018/2/layout/IconVerticalSolidList"/>
    <dgm:cxn modelId="{35D5A7C3-6D2A-410D-86C9-7FC5BB8C2B41}" type="presParOf" srcId="{D2306C81-1ADD-4BCD-A99F-DD426980512D}" destId="{46B9EC47-87DA-460A-BE00-AC52A9F77710}" srcOrd="2" destOrd="0" presId="urn:microsoft.com/office/officeart/2018/2/layout/IconVerticalSolidList"/>
    <dgm:cxn modelId="{D03EB176-8585-4C86-A465-443E66A4D20B}" type="presParOf" srcId="{D2306C81-1ADD-4BCD-A99F-DD426980512D}" destId="{9C7B4FB9-C772-4394-9006-2D54B58ED403}" srcOrd="3" destOrd="0" presId="urn:microsoft.com/office/officeart/2018/2/layout/IconVerticalSolidList"/>
    <dgm:cxn modelId="{6851DC74-6853-411A-AF20-596F33BD30E1}" type="presParOf" srcId="{EF63E1E4-4757-4B96-9BF7-18E55968D217}" destId="{6D14DB0B-8BE9-46B2-9E64-9934B0DF3364}" srcOrd="3" destOrd="0" presId="urn:microsoft.com/office/officeart/2018/2/layout/IconVerticalSolidList"/>
    <dgm:cxn modelId="{C0DFDCC2-5B22-477A-A389-C078B4BA4E88}" type="presParOf" srcId="{EF63E1E4-4757-4B96-9BF7-18E55968D217}" destId="{67E14EAE-423C-4252-B71E-226A6DC28E8A}" srcOrd="4" destOrd="0" presId="urn:microsoft.com/office/officeart/2018/2/layout/IconVerticalSolidList"/>
    <dgm:cxn modelId="{7FF85430-F8A4-439F-9D12-3D9374A5E35F}" type="presParOf" srcId="{67E14EAE-423C-4252-B71E-226A6DC28E8A}" destId="{E738E92E-5C91-444D-B6C4-9D170F3C5F92}" srcOrd="0" destOrd="0" presId="urn:microsoft.com/office/officeart/2018/2/layout/IconVerticalSolidList"/>
    <dgm:cxn modelId="{A1DAD73C-3576-4A4C-88E2-1B752032B005}" type="presParOf" srcId="{67E14EAE-423C-4252-B71E-226A6DC28E8A}" destId="{5EBFECB3-ADC9-41A7-851C-D05CC6940ECA}" srcOrd="1" destOrd="0" presId="urn:microsoft.com/office/officeart/2018/2/layout/IconVerticalSolidList"/>
    <dgm:cxn modelId="{0AD33CD5-A58C-4EA9-BEDF-646D5A504BD9}" type="presParOf" srcId="{67E14EAE-423C-4252-B71E-226A6DC28E8A}" destId="{D59885F5-CE83-4153-9165-2420EF5E5D84}" srcOrd="2" destOrd="0" presId="urn:microsoft.com/office/officeart/2018/2/layout/IconVerticalSolidList"/>
    <dgm:cxn modelId="{004E1B8F-5FA8-43B3-9F91-4FBA1D813F7C}" type="presParOf" srcId="{67E14EAE-423C-4252-B71E-226A6DC28E8A}" destId="{FCE6CE79-55A9-4523-B267-AD8E279C0F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E211B0-4914-436F-BD62-0B84D6D2949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9DD1129-BE25-4EE4-B7C3-10558F2CCB1D}">
      <dgm:prSet/>
      <dgm:spPr/>
      <dgm:t>
        <a:bodyPr/>
        <a:lstStyle/>
        <a:p>
          <a:r>
            <a:rPr lang="en-US"/>
            <a:t>The task is to develop a new function that returns the number of times the word ‘money’ appears in test file.</a:t>
          </a:r>
        </a:p>
      </dgm:t>
    </dgm:pt>
    <dgm:pt modelId="{CF893140-6BC4-4B3C-BCEA-2EA5320A618D}" type="parTrans" cxnId="{7312DD8E-5727-4413-9A8E-C57812A689EE}">
      <dgm:prSet/>
      <dgm:spPr/>
      <dgm:t>
        <a:bodyPr/>
        <a:lstStyle/>
        <a:p>
          <a:endParaRPr lang="en-US"/>
        </a:p>
      </dgm:t>
    </dgm:pt>
    <dgm:pt modelId="{27F51C49-D2FE-4536-B2FA-C0F6D352E5E9}" type="sibTrans" cxnId="{7312DD8E-5727-4413-9A8E-C57812A689EE}">
      <dgm:prSet/>
      <dgm:spPr/>
      <dgm:t>
        <a:bodyPr/>
        <a:lstStyle/>
        <a:p>
          <a:endParaRPr lang="en-US"/>
        </a:p>
      </dgm:t>
    </dgm:pt>
    <dgm:pt modelId="{5BD6B99E-DB79-478B-8BB2-E9F1C9252814}">
      <dgm:prSet/>
      <dgm:spPr/>
      <dgm:t>
        <a:bodyPr/>
        <a:lstStyle/>
        <a:p>
          <a:r>
            <a:rPr lang="en-US"/>
            <a:t>Keysearch.proto file: A query for the second function was added and return schema should be written. </a:t>
          </a:r>
        </a:p>
      </dgm:t>
    </dgm:pt>
    <dgm:pt modelId="{0F5FB8D0-E146-469F-B3DE-5E997B7386EC}" type="parTrans" cxnId="{68B2BD5E-6DBC-4FBB-9DA8-A753D1EF35A1}">
      <dgm:prSet/>
      <dgm:spPr/>
      <dgm:t>
        <a:bodyPr/>
        <a:lstStyle/>
        <a:p>
          <a:endParaRPr lang="en-US"/>
        </a:p>
      </dgm:t>
    </dgm:pt>
    <dgm:pt modelId="{8F9E7746-F51C-4618-86F8-25781E18DE4E}" type="sibTrans" cxnId="{68B2BD5E-6DBC-4FBB-9DA8-A753D1EF35A1}">
      <dgm:prSet/>
      <dgm:spPr/>
      <dgm:t>
        <a:bodyPr/>
        <a:lstStyle/>
        <a:p>
          <a:endParaRPr lang="en-US"/>
        </a:p>
      </dgm:t>
    </dgm:pt>
    <dgm:pt modelId="{F4FEACD9-698F-416E-B7ED-6752E8DA5E71}">
      <dgm:prSet/>
      <dgm:spPr/>
      <dgm:t>
        <a:bodyPr/>
        <a:lstStyle/>
        <a:p>
          <a:r>
            <a:rPr lang="en-US"/>
            <a:t>Server.py code: On the server code, a new function(WhohasMinCount) should be written.</a:t>
          </a:r>
        </a:p>
      </dgm:t>
    </dgm:pt>
    <dgm:pt modelId="{AE6FFFDD-5BEE-45BF-AD1B-F4C0CD5AB751}" type="parTrans" cxnId="{E8EEC391-1ACF-44D2-95B3-8DA55D1A94FA}">
      <dgm:prSet/>
      <dgm:spPr/>
      <dgm:t>
        <a:bodyPr/>
        <a:lstStyle/>
        <a:p>
          <a:endParaRPr lang="en-US"/>
        </a:p>
      </dgm:t>
    </dgm:pt>
    <dgm:pt modelId="{22B78505-6654-484C-9E64-0669E38B7847}" type="sibTrans" cxnId="{E8EEC391-1ACF-44D2-95B3-8DA55D1A94FA}">
      <dgm:prSet/>
      <dgm:spPr/>
      <dgm:t>
        <a:bodyPr/>
        <a:lstStyle/>
        <a:p>
          <a:endParaRPr lang="en-US"/>
        </a:p>
      </dgm:t>
    </dgm:pt>
    <dgm:pt modelId="{AE9B27D1-7CDC-486A-9402-F470B0B6D109}">
      <dgm:prSet/>
      <dgm:spPr/>
      <dgm:t>
        <a:bodyPr/>
        <a:lstStyle/>
        <a:p>
          <a:r>
            <a:rPr lang="en-US"/>
            <a:t>Client-node.js code: In the switch block a new case statement is included “WhohasMinCount” which triggers the function WhohasMinCount. </a:t>
          </a:r>
        </a:p>
      </dgm:t>
    </dgm:pt>
    <dgm:pt modelId="{188B6F30-C075-45BB-8F46-7D2C3A6EB196}" type="parTrans" cxnId="{FA6F4F21-933B-4DA5-AE60-EF5B10581A82}">
      <dgm:prSet/>
      <dgm:spPr/>
      <dgm:t>
        <a:bodyPr/>
        <a:lstStyle/>
        <a:p>
          <a:endParaRPr lang="en-US"/>
        </a:p>
      </dgm:t>
    </dgm:pt>
    <dgm:pt modelId="{0864706F-69F1-4362-B687-5D6272B31943}" type="sibTrans" cxnId="{FA6F4F21-933B-4DA5-AE60-EF5B10581A82}">
      <dgm:prSet/>
      <dgm:spPr/>
      <dgm:t>
        <a:bodyPr/>
        <a:lstStyle/>
        <a:p>
          <a:endParaRPr lang="en-US"/>
        </a:p>
      </dgm:t>
    </dgm:pt>
    <dgm:pt modelId="{27755C44-AA9E-491A-AC54-8196B8E1D268}" type="pres">
      <dgm:prSet presAssocID="{3AE211B0-4914-436F-BD62-0B84D6D29492}" presName="root" presStyleCnt="0">
        <dgm:presLayoutVars>
          <dgm:dir/>
          <dgm:resizeHandles val="exact"/>
        </dgm:presLayoutVars>
      </dgm:prSet>
      <dgm:spPr/>
    </dgm:pt>
    <dgm:pt modelId="{9DD23E43-7AF9-45BF-9166-DEB98BCC2CA3}" type="pres">
      <dgm:prSet presAssocID="{19DD1129-BE25-4EE4-B7C3-10558F2CCB1D}" presName="compNode" presStyleCnt="0"/>
      <dgm:spPr/>
    </dgm:pt>
    <dgm:pt modelId="{0C449F22-429D-409F-9FA4-F9A9F0731CB4}" type="pres">
      <dgm:prSet presAssocID="{19DD1129-BE25-4EE4-B7C3-10558F2CCB1D}" presName="bgRect" presStyleLbl="bgShp" presStyleIdx="0" presStyleCnt="4"/>
      <dgm:spPr/>
    </dgm:pt>
    <dgm:pt modelId="{24889644-7F6E-4D0E-883E-95E328EE251E}" type="pres">
      <dgm:prSet presAssocID="{19DD1129-BE25-4EE4-B7C3-10558F2CCB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7D87F45-9102-4E31-9162-39B3C1FD6EEE}" type="pres">
      <dgm:prSet presAssocID="{19DD1129-BE25-4EE4-B7C3-10558F2CCB1D}" presName="spaceRect" presStyleCnt="0"/>
      <dgm:spPr/>
    </dgm:pt>
    <dgm:pt modelId="{C15DEF8E-4D77-4DE6-941A-E1CA937AA2EF}" type="pres">
      <dgm:prSet presAssocID="{19DD1129-BE25-4EE4-B7C3-10558F2CCB1D}" presName="parTx" presStyleLbl="revTx" presStyleIdx="0" presStyleCnt="4">
        <dgm:presLayoutVars>
          <dgm:chMax val="0"/>
          <dgm:chPref val="0"/>
        </dgm:presLayoutVars>
      </dgm:prSet>
      <dgm:spPr/>
    </dgm:pt>
    <dgm:pt modelId="{1E4CD766-D289-43D7-A8D8-75B0537A8FB8}" type="pres">
      <dgm:prSet presAssocID="{27F51C49-D2FE-4536-B2FA-C0F6D352E5E9}" presName="sibTrans" presStyleCnt="0"/>
      <dgm:spPr/>
    </dgm:pt>
    <dgm:pt modelId="{4B22AD92-D115-49E4-AF98-5863058833F8}" type="pres">
      <dgm:prSet presAssocID="{5BD6B99E-DB79-478B-8BB2-E9F1C9252814}" presName="compNode" presStyleCnt="0"/>
      <dgm:spPr/>
    </dgm:pt>
    <dgm:pt modelId="{565381E4-643E-41C9-9768-572302A47CA5}" type="pres">
      <dgm:prSet presAssocID="{5BD6B99E-DB79-478B-8BB2-E9F1C9252814}" presName="bgRect" presStyleLbl="bgShp" presStyleIdx="1" presStyleCnt="4"/>
      <dgm:spPr/>
    </dgm:pt>
    <dgm:pt modelId="{81769066-78F1-47D8-ABD6-6EB2ABBB4E4C}" type="pres">
      <dgm:prSet presAssocID="{5BD6B99E-DB79-478B-8BB2-E9F1C92528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193822C-7C8F-4C22-A23C-250E16C6D2B8}" type="pres">
      <dgm:prSet presAssocID="{5BD6B99E-DB79-478B-8BB2-E9F1C9252814}" presName="spaceRect" presStyleCnt="0"/>
      <dgm:spPr/>
    </dgm:pt>
    <dgm:pt modelId="{E7C9BD01-F343-4400-B165-B6E97B850F38}" type="pres">
      <dgm:prSet presAssocID="{5BD6B99E-DB79-478B-8BB2-E9F1C9252814}" presName="parTx" presStyleLbl="revTx" presStyleIdx="1" presStyleCnt="4">
        <dgm:presLayoutVars>
          <dgm:chMax val="0"/>
          <dgm:chPref val="0"/>
        </dgm:presLayoutVars>
      </dgm:prSet>
      <dgm:spPr/>
    </dgm:pt>
    <dgm:pt modelId="{05BA779D-274A-4EEA-A35E-B6529C8B29DD}" type="pres">
      <dgm:prSet presAssocID="{8F9E7746-F51C-4618-86F8-25781E18DE4E}" presName="sibTrans" presStyleCnt="0"/>
      <dgm:spPr/>
    </dgm:pt>
    <dgm:pt modelId="{E9FEB790-6F19-4621-B0BD-AB9D954BCF27}" type="pres">
      <dgm:prSet presAssocID="{F4FEACD9-698F-416E-B7ED-6752E8DA5E71}" presName="compNode" presStyleCnt="0"/>
      <dgm:spPr/>
    </dgm:pt>
    <dgm:pt modelId="{CE12FFEF-1E82-47D5-BE2A-629BD91409DA}" type="pres">
      <dgm:prSet presAssocID="{F4FEACD9-698F-416E-B7ED-6752E8DA5E71}" presName="bgRect" presStyleLbl="bgShp" presStyleIdx="2" presStyleCnt="4"/>
      <dgm:spPr/>
    </dgm:pt>
    <dgm:pt modelId="{8D3DD09C-725B-46C5-9EED-59F3EFE829A7}" type="pres">
      <dgm:prSet presAssocID="{F4FEACD9-698F-416E-B7ED-6752E8DA5E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E91378D-870E-43D8-9C1A-EED018CEDDD4}" type="pres">
      <dgm:prSet presAssocID="{F4FEACD9-698F-416E-B7ED-6752E8DA5E71}" presName="spaceRect" presStyleCnt="0"/>
      <dgm:spPr/>
    </dgm:pt>
    <dgm:pt modelId="{F712BB80-9F54-4E59-8415-4BC6269FC0D5}" type="pres">
      <dgm:prSet presAssocID="{F4FEACD9-698F-416E-B7ED-6752E8DA5E71}" presName="parTx" presStyleLbl="revTx" presStyleIdx="2" presStyleCnt="4">
        <dgm:presLayoutVars>
          <dgm:chMax val="0"/>
          <dgm:chPref val="0"/>
        </dgm:presLayoutVars>
      </dgm:prSet>
      <dgm:spPr/>
    </dgm:pt>
    <dgm:pt modelId="{1613CEF4-DCBA-424D-8A69-921FF4DC35AC}" type="pres">
      <dgm:prSet presAssocID="{22B78505-6654-484C-9E64-0669E38B7847}" presName="sibTrans" presStyleCnt="0"/>
      <dgm:spPr/>
    </dgm:pt>
    <dgm:pt modelId="{6E3A6306-21D3-4C66-AE13-6D22288070C7}" type="pres">
      <dgm:prSet presAssocID="{AE9B27D1-7CDC-486A-9402-F470B0B6D109}" presName="compNode" presStyleCnt="0"/>
      <dgm:spPr/>
    </dgm:pt>
    <dgm:pt modelId="{0CC4D65A-C0B1-4187-9247-56E31F13322C}" type="pres">
      <dgm:prSet presAssocID="{AE9B27D1-7CDC-486A-9402-F470B0B6D109}" presName="bgRect" presStyleLbl="bgShp" presStyleIdx="3" presStyleCnt="4"/>
      <dgm:spPr/>
    </dgm:pt>
    <dgm:pt modelId="{C4BC32FE-1862-4C68-BCB8-72C054AB57F6}" type="pres">
      <dgm:prSet presAssocID="{AE9B27D1-7CDC-486A-9402-F470B0B6D1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83BD4D6F-7E34-4224-B706-F076BFF3356F}" type="pres">
      <dgm:prSet presAssocID="{AE9B27D1-7CDC-486A-9402-F470B0B6D109}" presName="spaceRect" presStyleCnt="0"/>
      <dgm:spPr/>
    </dgm:pt>
    <dgm:pt modelId="{55E97D2D-56A9-45AB-ABCC-AB43C502C400}" type="pres">
      <dgm:prSet presAssocID="{AE9B27D1-7CDC-486A-9402-F470B0B6D109}" presName="parTx" presStyleLbl="revTx" presStyleIdx="3" presStyleCnt="4">
        <dgm:presLayoutVars>
          <dgm:chMax val="0"/>
          <dgm:chPref val="0"/>
        </dgm:presLayoutVars>
      </dgm:prSet>
      <dgm:spPr/>
    </dgm:pt>
  </dgm:ptLst>
  <dgm:cxnLst>
    <dgm:cxn modelId="{FA6F4F21-933B-4DA5-AE60-EF5B10581A82}" srcId="{3AE211B0-4914-436F-BD62-0B84D6D29492}" destId="{AE9B27D1-7CDC-486A-9402-F470B0B6D109}" srcOrd="3" destOrd="0" parTransId="{188B6F30-C075-45BB-8F46-7D2C3A6EB196}" sibTransId="{0864706F-69F1-4362-B687-5D6272B31943}"/>
    <dgm:cxn modelId="{31452D3E-004B-4415-8EEC-567625066D5F}" type="presOf" srcId="{5BD6B99E-DB79-478B-8BB2-E9F1C9252814}" destId="{E7C9BD01-F343-4400-B165-B6E97B850F38}" srcOrd="0" destOrd="0" presId="urn:microsoft.com/office/officeart/2018/2/layout/IconVerticalSolidList"/>
    <dgm:cxn modelId="{68B2BD5E-6DBC-4FBB-9DA8-A753D1EF35A1}" srcId="{3AE211B0-4914-436F-BD62-0B84D6D29492}" destId="{5BD6B99E-DB79-478B-8BB2-E9F1C9252814}" srcOrd="1" destOrd="0" parTransId="{0F5FB8D0-E146-469F-B3DE-5E997B7386EC}" sibTransId="{8F9E7746-F51C-4618-86F8-25781E18DE4E}"/>
    <dgm:cxn modelId="{F7764A67-7BE9-4548-9A9B-577AC0FC1663}" type="presOf" srcId="{F4FEACD9-698F-416E-B7ED-6752E8DA5E71}" destId="{F712BB80-9F54-4E59-8415-4BC6269FC0D5}" srcOrd="0" destOrd="0" presId="urn:microsoft.com/office/officeart/2018/2/layout/IconVerticalSolidList"/>
    <dgm:cxn modelId="{7312DD8E-5727-4413-9A8E-C57812A689EE}" srcId="{3AE211B0-4914-436F-BD62-0B84D6D29492}" destId="{19DD1129-BE25-4EE4-B7C3-10558F2CCB1D}" srcOrd="0" destOrd="0" parTransId="{CF893140-6BC4-4B3C-BCEA-2EA5320A618D}" sibTransId="{27F51C49-D2FE-4536-B2FA-C0F6D352E5E9}"/>
    <dgm:cxn modelId="{E8EEC391-1ACF-44D2-95B3-8DA55D1A94FA}" srcId="{3AE211B0-4914-436F-BD62-0B84D6D29492}" destId="{F4FEACD9-698F-416E-B7ED-6752E8DA5E71}" srcOrd="2" destOrd="0" parTransId="{AE6FFFDD-5BEE-45BF-AD1B-F4C0CD5AB751}" sibTransId="{22B78505-6654-484C-9E64-0669E38B7847}"/>
    <dgm:cxn modelId="{FB6EEFAF-3D8D-465C-BB2F-0A647FDD48E2}" type="presOf" srcId="{AE9B27D1-7CDC-486A-9402-F470B0B6D109}" destId="{55E97D2D-56A9-45AB-ABCC-AB43C502C400}" srcOrd="0" destOrd="0" presId="urn:microsoft.com/office/officeart/2018/2/layout/IconVerticalSolidList"/>
    <dgm:cxn modelId="{AE1B4ECF-F32F-4C7C-8844-3C46B8340B57}" type="presOf" srcId="{3AE211B0-4914-436F-BD62-0B84D6D29492}" destId="{27755C44-AA9E-491A-AC54-8196B8E1D268}" srcOrd="0" destOrd="0" presId="urn:microsoft.com/office/officeart/2018/2/layout/IconVerticalSolidList"/>
    <dgm:cxn modelId="{CE80C2E1-91F9-48EF-9301-384E06C26505}" type="presOf" srcId="{19DD1129-BE25-4EE4-B7C3-10558F2CCB1D}" destId="{C15DEF8E-4D77-4DE6-941A-E1CA937AA2EF}" srcOrd="0" destOrd="0" presId="urn:microsoft.com/office/officeart/2018/2/layout/IconVerticalSolidList"/>
    <dgm:cxn modelId="{921C4929-D9D5-449C-9670-728E4EA2EEFA}" type="presParOf" srcId="{27755C44-AA9E-491A-AC54-8196B8E1D268}" destId="{9DD23E43-7AF9-45BF-9166-DEB98BCC2CA3}" srcOrd="0" destOrd="0" presId="urn:microsoft.com/office/officeart/2018/2/layout/IconVerticalSolidList"/>
    <dgm:cxn modelId="{5176EDA5-0531-4D66-9F3E-CF547E32B490}" type="presParOf" srcId="{9DD23E43-7AF9-45BF-9166-DEB98BCC2CA3}" destId="{0C449F22-429D-409F-9FA4-F9A9F0731CB4}" srcOrd="0" destOrd="0" presId="urn:microsoft.com/office/officeart/2018/2/layout/IconVerticalSolidList"/>
    <dgm:cxn modelId="{58A2D517-A1F2-4EA0-A4A9-8C836E4D2C60}" type="presParOf" srcId="{9DD23E43-7AF9-45BF-9166-DEB98BCC2CA3}" destId="{24889644-7F6E-4D0E-883E-95E328EE251E}" srcOrd="1" destOrd="0" presId="urn:microsoft.com/office/officeart/2018/2/layout/IconVerticalSolidList"/>
    <dgm:cxn modelId="{AA692893-7D62-42E8-9817-ABB5E0AB2319}" type="presParOf" srcId="{9DD23E43-7AF9-45BF-9166-DEB98BCC2CA3}" destId="{27D87F45-9102-4E31-9162-39B3C1FD6EEE}" srcOrd="2" destOrd="0" presId="urn:microsoft.com/office/officeart/2018/2/layout/IconVerticalSolidList"/>
    <dgm:cxn modelId="{074D4200-F488-435F-8380-BE3AD5B29EAE}" type="presParOf" srcId="{9DD23E43-7AF9-45BF-9166-DEB98BCC2CA3}" destId="{C15DEF8E-4D77-4DE6-941A-E1CA937AA2EF}" srcOrd="3" destOrd="0" presId="urn:microsoft.com/office/officeart/2018/2/layout/IconVerticalSolidList"/>
    <dgm:cxn modelId="{85BAC5BF-90CF-4A5E-87A0-004857EC46D3}" type="presParOf" srcId="{27755C44-AA9E-491A-AC54-8196B8E1D268}" destId="{1E4CD766-D289-43D7-A8D8-75B0537A8FB8}" srcOrd="1" destOrd="0" presId="urn:microsoft.com/office/officeart/2018/2/layout/IconVerticalSolidList"/>
    <dgm:cxn modelId="{D4A84CB3-E540-4FE5-B491-DECE359B0C75}" type="presParOf" srcId="{27755C44-AA9E-491A-AC54-8196B8E1D268}" destId="{4B22AD92-D115-49E4-AF98-5863058833F8}" srcOrd="2" destOrd="0" presId="urn:microsoft.com/office/officeart/2018/2/layout/IconVerticalSolidList"/>
    <dgm:cxn modelId="{092B0BC6-F557-481F-B507-382C6C26995A}" type="presParOf" srcId="{4B22AD92-D115-49E4-AF98-5863058833F8}" destId="{565381E4-643E-41C9-9768-572302A47CA5}" srcOrd="0" destOrd="0" presId="urn:microsoft.com/office/officeart/2018/2/layout/IconVerticalSolidList"/>
    <dgm:cxn modelId="{7AAC015C-9674-42A0-8349-E5398970DE03}" type="presParOf" srcId="{4B22AD92-D115-49E4-AF98-5863058833F8}" destId="{81769066-78F1-47D8-ABD6-6EB2ABBB4E4C}" srcOrd="1" destOrd="0" presId="urn:microsoft.com/office/officeart/2018/2/layout/IconVerticalSolidList"/>
    <dgm:cxn modelId="{D1725565-0C2C-4FBB-AC47-B40694E9A269}" type="presParOf" srcId="{4B22AD92-D115-49E4-AF98-5863058833F8}" destId="{5193822C-7C8F-4C22-A23C-250E16C6D2B8}" srcOrd="2" destOrd="0" presId="urn:microsoft.com/office/officeart/2018/2/layout/IconVerticalSolidList"/>
    <dgm:cxn modelId="{CB131AC2-BBCC-4B46-BE0A-3EC331B446BA}" type="presParOf" srcId="{4B22AD92-D115-49E4-AF98-5863058833F8}" destId="{E7C9BD01-F343-4400-B165-B6E97B850F38}" srcOrd="3" destOrd="0" presId="urn:microsoft.com/office/officeart/2018/2/layout/IconVerticalSolidList"/>
    <dgm:cxn modelId="{7746ABA9-1D21-454A-9C85-C4F61CADD510}" type="presParOf" srcId="{27755C44-AA9E-491A-AC54-8196B8E1D268}" destId="{05BA779D-274A-4EEA-A35E-B6529C8B29DD}" srcOrd="3" destOrd="0" presId="urn:microsoft.com/office/officeart/2018/2/layout/IconVerticalSolidList"/>
    <dgm:cxn modelId="{744AC1A9-980F-4305-8548-2ACC5FBD2057}" type="presParOf" srcId="{27755C44-AA9E-491A-AC54-8196B8E1D268}" destId="{E9FEB790-6F19-4621-B0BD-AB9D954BCF27}" srcOrd="4" destOrd="0" presId="urn:microsoft.com/office/officeart/2018/2/layout/IconVerticalSolidList"/>
    <dgm:cxn modelId="{7FE18744-00D5-45F9-BD6D-33671CE2BE55}" type="presParOf" srcId="{E9FEB790-6F19-4621-B0BD-AB9D954BCF27}" destId="{CE12FFEF-1E82-47D5-BE2A-629BD91409DA}" srcOrd="0" destOrd="0" presId="urn:microsoft.com/office/officeart/2018/2/layout/IconVerticalSolidList"/>
    <dgm:cxn modelId="{BB9F9C9D-D4FB-45F8-8016-06DDC7E93043}" type="presParOf" srcId="{E9FEB790-6F19-4621-B0BD-AB9D954BCF27}" destId="{8D3DD09C-725B-46C5-9EED-59F3EFE829A7}" srcOrd="1" destOrd="0" presId="urn:microsoft.com/office/officeart/2018/2/layout/IconVerticalSolidList"/>
    <dgm:cxn modelId="{2E5C198F-8625-4085-BA82-3F27A5BBC04F}" type="presParOf" srcId="{E9FEB790-6F19-4621-B0BD-AB9D954BCF27}" destId="{0E91378D-870E-43D8-9C1A-EED018CEDDD4}" srcOrd="2" destOrd="0" presId="urn:microsoft.com/office/officeart/2018/2/layout/IconVerticalSolidList"/>
    <dgm:cxn modelId="{D847BAED-F950-4D54-83E0-58B2B7C0082A}" type="presParOf" srcId="{E9FEB790-6F19-4621-B0BD-AB9D954BCF27}" destId="{F712BB80-9F54-4E59-8415-4BC6269FC0D5}" srcOrd="3" destOrd="0" presId="urn:microsoft.com/office/officeart/2018/2/layout/IconVerticalSolidList"/>
    <dgm:cxn modelId="{C9CD8A7A-2D74-411E-969B-DA4E4F93512E}" type="presParOf" srcId="{27755C44-AA9E-491A-AC54-8196B8E1D268}" destId="{1613CEF4-DCBA-424D-8A69-921FF4DC35AC}" srcOrd="5" destOrd="0" presId="urn:microsoft.com/office/officeart/2018/2/layout/IconVerticalSolidList"/>
    <dgm:cxn modelId="{9330BD81-D0CD-4ADF-9BF8-899FB1A262DE}" type="presParOf" srcId="{27755C44-AA9E-491A-AC54-8196B8E1D268}" destId="{6E3A6306-21D3-4C66-AE13-6D22288070C7}" srcOrd="6" destOrd="0" presId="urn:microsoft.com/office/officeart/2018/2/layout/IconVerticalSolidList"/>
    <dgm:cxn modelId="{38F9E4DC-C1F2-4A99-8728-17FFC62DD66B}" type="presParOf" srcId="{6E3A6306-21D3-4C66-AE13-6D22288070C7}" destId="{0CC4D65A-C0B1-4187-9247-56E31F13322C}" srcOrd="0" destOrd="0" presId="urn:microsoft.com/office/officeart/2018/2/layout/IconVerticalSolidList"/>
    <dgm:cxn modelId="{0ADD34DD-84E3-4145-A269-D7319A212A12}" type="presParOf" srcId="{6E3A6306-21D3-4C66-AE13-6D22288070C7}" destId="{C4BC32FE-1862-4C68-BCB8-72C054AB57F6}" srcOrd="1" destOrd="0" presId="urn:microsoft.com/office/officeart/2018/2/layout/IconVerticalSolidList"/>
    <dgm:cxn modelId="{FD4D7B1C-96AC-44DC-82ED-3299CE12386D}" type="presParOf" srcId="{6E3A6306-21D3-4C66-AE13-6D22288070C7}" destId="{83BD4D6F-7E34-4224-B706-F076BFF3356F}" srcOrd="2" destOrd="0" presId="urn:microsoft.com/office/officeart/2018/2/layout/IconVerticalSolidList"/>
    <dgm:cxn modelId="{56261492-71C3-41F3-8C64-4D2331F492B3}" type="presParOf" srcId="{6E3A6306-21D3-4C66-AE13-6D22288070C7}" destId="{55E97D2D-56A9-45AB-ABCC-AB43C502C4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EBED2-C425-40B3-BCF2-576E43F1B178}">
      <dsp:nvSpPr>
        <dsp:cNvPr id="0" name=""/>
        <dsp:cNvSpPr/>
      </dsp:nvSpPr>
      <dsp:spPr>
        <a:xfrm>
          <a:off x="0" y="1533"/>
          <a:ext cx="10515600" cy="7773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932B-C2D1-4DD4-82E0-44E42E7A35D7}">
      <dsp:nvSpPr>
        <dsp:cNvPr id="0" name=""/>
        <dsp:cNvSpPr/>
      </dsp:nvSpPr>
      <dsp:spPr>
        <a:xfrm>
          <a:off x="235162" y="176448"/>
          <a:ext cx="427567" cy="427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4ABC4-2CE0-43B8-9544-609B31CFD056}">
      <dsp:nvSpPr>
        <dsp:cNvPr id="0" name=""/>
        <dsp:cNvSpPr/>
      </dsp:nvSpPr>
      <dsp:spPr>
        <a:xfrm>
          <a:off x="897892" y="1533"/>
          <a:ext cx="9617707"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889000">
            <a:lnSpc>
              <a:spcPct val="90000"/>
            </a:lnSpc>
            <a:spcBef>
              <a:spcPct val="0"/>
            </a:spcBef>
            <a:spcAft>
              <a:spcPct val="35000"/>
            </a:spcAft>
            <a:buNone/>
          </a:pPr>
          <a:r>
            <a:rPr lang="en-US" sz="2000" kern="1200" baseline="0"/>
            <a:t>The code uses MPI library to search for a given integer value in an array of integers.</a:t>
          </a:r>
          <a:endParaRPr lang="en-US" sz="2000" kern="1200"/>
        </a:p>
      </dsp:txBody>
      <dsp:txXfrm>
        <a:off x="897892" y="1533"/>
        <a:ext cx="9617707" cy="777396"/>
      </dsp:txXfrm>
    </dsp:sp>
    <dsp:sp modelId="{7301521F-C7F5-4BB4-B0C3-F350B41CA180}">
      <dsp:nvSpPr>
        <dsp:cNvPr id="0" name=""/>
        <dsp:cNvSpPr/>
      </dsp:nvSpPr>
      <dsp:spPr>
        <a:xfrm>
          <a:off x="0" y="973279"/>
          <a:ext cx="10515600" cy="7773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3B061-7BBC-4EDA-A934-B09EA43F5A4E}">
      <dsp:nvSpPr>
        <dsp:cNvPr id="0" name=""/>
        <dsp:cNvSpPr/>
      </dsp:nvSpPr>
      <dsp:spPr>
        <a:xfrm>
          <a:off x="235162" y="1148193"/>
          <a:ext cx="427567" cy="427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CE640-9B05-458D-87A9-6438EA4A689E}">
      <dsp:nvSpPr>
        <dsp:cNvPr id="0" name=""/>
        <dsp:cNvSpPr/>
      </dsp:nvSpPr>
      <dsp:spPr>
        <a:xfrm>
          <a:off x="897892" y="973279"/>
          <a:ext cx="9617707"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889000">
            <a:lnSpc>
              <a:spcPct val="90000"/>
            </a:lnSpc>
            <a:spcBef>
              <a:spcPct val="0"/>
            </a:spcBef>
            <a:spcAft>
              <a:spcPct val="35000"/>
            </a:spcAft>
            <a:buNone/>
          </a:pPr>
          <a:r>
            <a:rPr lang="en-US" sz="2000" kern="1200" baseline="0"/>
            <a:t>The program initializes MPI, reads an array of integers from a file, and broadcasts it to all nodes.</a:t>
          </a:r>
          <a:endParaRPr lang="en-US" sz="2000" kern="1200"/>
        </a:p>
      </dsp:txBody>
      <dsp:txXfrm>
        <a:off x="897892" y="973279"/>
        <a:ext cx="9617707" cy="777396"/>
      </dsp:txXfrm>
    </dsp:sp>
    <dsp:sp modelId="{0080FF4D-FA21-4B22-B573-9932AE88C122}">
      <dsp:nvSpPr>
        <dsp:cNvPr id="0" name=""/>
        <dsp:cNvSpPr/>
      </dsp:nvSpPr>
      <dsp:spPr>
        <a:xfrm>
          <a:off x="0" y="1945024"/>
          <a:ext cx="10515600" cy="7773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28462-9784-40B6-B022-83A7166E4368}">
      <dsp:nvSpPr>
        <dsp:cNvPr id="0" name=""/>
        <dsp:cNvSpPr/>
      </dsp:nvSpPr>
      <dsp:spPr>
        <a:xfrm>
          <a:off x="235162" y="2119938"/>
          <a:ext cx="427567" cy="427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D15D2-34A8-4F14-A3E9-329EE7559487}">
      <dsp:nvSpPr>
        <dsp:cNvPr id="0" name=""/>
        <dsp:cNvSpPr/>
      </dsp:nvSpPr>
      <dsp:spPr>
        <a:xfrm>
          <a:off x="897892" y="1945024"/>
          <a:ext cx="9617707"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889000">
            <a:lnSpc>
              <a:spcPct val="90000"/>
            </a:lnSpc>
            <a:spcBef>
              <a:spcPct val="0"/>
            </a:spcBef>
            <a:spcAft>
              <a:spcPct val="35000"/>
            </a:spcAft>
            <a:buNone/>
          </a:pPr>
          <a:r>
            <a:rPr lang="en-US" sz="2000" kern="1200" baseline="0"/>
            <a:t>Then each node searches its portion of the array for the given integer value. If a node finds the integer, it sends a message to all other nodes, and the program terminates.</a:t>
          </a:r>
          <a:endParaRPr lang="en-US" sz="2000" kern="1200"/>
        </a:p>
      </dsp:txBody>
      <dsp:txXfrm>
        <a:off x="897892" y="1945024"/>
        <a:ext cx="9617707" cy="777396"/>
      </dsp:txXfrm>
    </dsp:sp>
    <dsp:sp modelId="{D04A7A53-96D0-4BF1-A072-CD079D22C330}">
      <dsp:nvSpPr>
        <dsp:cNvPr id="0" name=""/>
        <dsp:cNvSpPr/>
      </dsp:nvSpPr>
      <dsp:spPr>
        <a:xfrm>
          <a:off x="0" y="2916769"/>
          <a:ext cx="10515600" cy="7773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6ADAD-493B-4EA4-A145-33D8ACE259B1}">
      <dsp:nvSpPr>
        <dsp:cNvPr id="0" name=""/>
        <dsp:cNvSpPr/>
      </dsp:nvSpPr>
      <dsp:spPr>
        <a:xfrm>
          <a:off x="235162" y="3091684"/>
          <a:ext cx="427567" cy="4275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01E660-FE68-41C8-BA43-20A7152C84E2}">
      <dsp:nvSpPr>
        <dsp:cNvPr id="0" name=""/>
        <dsp:cNvSpPr/>
      </dsp:nvSpPr>
      <dsp:spPr>
        <a:xfrm>
          <a:off x="897892" y="2916769"/>
          <a:ext cx="9617707" cy="77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74" tIns="82274" rIns="82274" bIns="82274" numCol="1" spcCol="1270" anchor="ctr" anchorCtr="0">
          <a:noAutofit/>
        </a:bodyPr>
        <a:lstStyle/>
        <a:p>
          <a:pPr marL="0" lvl="0" indent="0" algn="l" defTabSz="889000">
            <a:lnSpc>
              <a:spcPct val="90000"/>
            </a:lnSpc>
            <a:spcBef>
              <a:spcPct val="0"/>
            </a:spcBef>
            <a:spcAft>
              <a:spcPct val="35000"/>
            </a:spcAft>
            <a:buNone/>
          </a:pPr>
          <a:r>
            <a:rPr lang="en-US" sz="2000" kern="1200" baseline="0"/>
            <a:t>Further it includes options to customize the input file and the integer value to search for via command line parameters.</a:t>
          </a:r>
          <a:endParaRPr lang="en-US" sz="2000" kern="1200"/>
        </a:p>
      </dsp:txBody>
      <dsp:txXfrm>
        <a:off x="897892" y="2916769"/>
        <a:ext cx="9617707" cy="777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4361D-8FEA-4F84-86AD-388E83094E5F}">
      <dsp:nvSpPr>
        <dsp:cNvPr id="0" name=""/>
        <dsp:cNvSpPr/>
      </dsp:nvSpPr>
      <dsp:spPr>
        <a:xfrm>
          <a:off x="0" y="3165"/>
          <a:ext cx="6094269" cy="5917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8152D-FAB3-4EFC-A457-2A9A1AB794F8}">
      <dsp:nvSpPr>
        <dsp:cNvPr id="0" name=""/>
        <dsp:cNvSpPr/>
      </dsp:nvSpPr>
      <dsp:spPr>
        <a:xfrm>
          <a:off x="178993" y="136301"/>
          <a:ext cx="325761" cy="325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080616-4FF1-4F24-B9D3-E738F72E6CAE}">
      <dsp:nvSpPr>
        <dsp:cNvPr id="0" name=""/>
        <dsp:cNvSpPr/>
      </dsp:nvSpPr>
      <dsp:spPr>
        <a:xfrm>
          <a:off x="683748" y="3165"/>
          <a:ext cx="5132864" cy="59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84" tIns="62684" rIns="62684" bIns="62684" numCol="1" spcCol="1270" anchor="ctr" anchorCtr="0">
          <a:noAutofit/>
        </a:bodyPr>
        <a:lstStyle/>
        <a:p>
          <a:pPr marL="0" lvl="0" indent="0" algn="l" defTabSz="622300">
            <a:lnSpc>
              <a:spcPct val="100000"/>
            </a:lnSpc>
            <a:spcBef>
              <a:spcPct val="0"/>
            </a:spcBef>
            <a:spcAft>
              <a:spcPct val="35000"/>
            </a:spcAft>
            <a:buNone/>
          </a:pPr>
          <a:r>
            <a:rPr lang="en-US" sz="1400" kern="1200" dirty="0"/>
            <a:t>You should run the MPI code on the </a:t>
          </a:r>
          <a:r>
            <a:rPr lang="en-US" sz="1400" kern="1200" dirty="0" err="1"/>
            <a:t>Slurm</a:t>
          </a:r>
          <a:r>
            <a:rPr lang="en-US" sz="1400" kern="1200" dirty="0"/>
            <a:t> cluster which you have configured in Assignment 1, and on your PC (for testing purposes)</a:t>
          </a:r>
        </a:p>
      </dsp:txBody>
      <dsp:txXfrm>
        <a:off x="683748" y="3165"/>
        <a:ext cx="5132864" cy="592293"/>
      </dsp:txXfrm>
    </dsp:sp>
    <dsp:sp modelId="{918E5D7C-F5CE-4FE1-864B-CE39A721C832}">
      <dsp:nvSpPr>
        <dsp:cNvPr id="0" name=""/>
        <dsp:cNvSpPr/>
      </dsp:nvSpPr>
      <dsp:spPr>
        <a:xfrm>
          <a:off x="0" y="739045"/>
          <a:ext cx="6094269" cy="5917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7A0E01-065B-4A95-BB86-B7D805CC5FF9}">
      <dsp:nvSpPr>
        <dsp:cNvPr id="0" name=""/>
        <dsp:cNvSpPr/>
      </dsp:nvSpPr>
      <dsp:spPr>
        <a:xfrm>
          <a:off x="178993" y="872181"/>
          <a:ext cx="325761" cy="325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A14118-6010-4CAB-A9E9-D7C0AC7489D3}">
      <dsp:nvSpPr>
        <dsp:cNvPr id="0" name=""/>
        <dsp:cNvSpPr/>
      </dsp:nvSpPr>
      <dsp:spPr>
        <a:xfrm>
          <a:off x="683748" y="739045"/>
          <a:ext cx="5132864" cy="59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84" tIns="62684" rIns="62684" bIns="62684" numCol="1" spcCol="1270" anchor="ctr" anchorCtr="0">
          <a:noAutofit/>
        </a:bodyPr>
        <a:lstStyle/>
        <a:p>
          <a:pPr marL="0" lvl="0" indent="0" algn="l" defTabSz="622300">
            <a:lnSpc>
              <a:spcPct val="100000"/>
            </a:lnSpc>
            <a:spcBef>
              <a:spcPct val="0"/>
            </a:spcBef>
            <a:spcAft>
              <a:spcPct val="35000"/>
            </a:spcAft>
            <a:buNone/>
          </a:pPr>
          <a:r>
            <a:rPr lang="en-US" sz="1400" kern="1200" dirty="0"/>
            <a:t>To run the MPI code on the cluster, you need to first install required packages on all machines, including the head node. The same is when you want to run MPI on your own machine. You are suggested to install MPICH.</a:t>
          </a:r>
        </a:p>
      </dsp:txBody>
      <dsp:txXfrm>
        <a:off x="683748" y="739045"/>
        <a:ext cx="5132864" cy="592293"/>
      </dsp:txXfrm>
    </dsp:sp>
    <dsp:sp modelId="{4FA09E9D-2BE7-424E-97F3-B29B4FFC21EE}">
      <dsp:nvSpPr>
        <dsp:cNvPr id="0" name=""/>
        <dsp:cNvSpPr/>
      </dsp:nvSpPr>
      <dsp:spPr>
        <a:xfrm>
          <a:off x="0" y="1474924"/>
          <a:ext cx="6094269" cy="5917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B732F-C153-49A4-8C42-D51B657878D6}">
      <dsp:nvSpPr>
        <dsp:cNvPr id="0" name=""/>
        <dsp:cNvSpPr/>
      </dsp:nvSpPr>
      <dsp:spPr>
        <a:xfrm>
          <a:off x="178993" y="1608060"/>
          <a:ext cx="325761" cy="3254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4F2FD-A22C-453A-B310-51914828A91A}">
      <dsp:nvSpPr>
        <dsp:cNvPr id="0" name=""/>
        <dsp:cNvSpPr/>
      </dsp:nvSpPr>
      <dsp:spPr>
        <a:xfrm>
          <a:off x="683748" y="1474924"/>
          <a:ext cx="5132864" cy="59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84" tIns="62684" rIns="62684" bIns="62684" numCol="1" spcCol="1270" anchor="ctr" anchorCtr="0">
          <a:noAutofit/>
        </a:bodyPr>
        <a:lstStyle/>
        <a:p>
          <a:pPr marL="0" lvl="0" indent="0" algn="l" defTabSz="622300">
            <a:lnSpc>
              <a:spcPct val="100000"/>
            </a:lnSpc>
            <a:spcBef>
              <a:spcPct val="0"/>
            </a:spcBef>
            <a:spcAft>
              <a:spcPct val="35000"/>
            </a:spcAft>
            <a:buNone/>
          </a:pPr>
          <a:r>
            <a:rPr lang="en-US" sz="1400" kern="1200" dirty="0"/>
            <a:t>This program performs the search operation. We have an index file that contains a lot of integer values. The task of this program is to search for all the occurrences of a specific integer value.</a:t>
          </a:r>
        </a:p>
      </dsp:txBody>
      <dsp:txXfrm>
        <a:off x="683748" y="1474924"/>
        <a:ext cx="5132864" cy="592293"/>
      </dsp:txXfrm>
    </dsp:sp>
    <dsp:sp modelId="{763DE265-04B3-4F34-A11C-2313350C4FED}">
      <dsp:nvSpPr>
        <dsp:cNvPr id="0" name=""/>
        <dsp:cNvSpPr/>
      </dsp:nvSpPr>
      <dsp:spPr>
        <a:xfrm>
          <a:off x="0" y="2210804"/>
          <a:ext cx="6094269" cy="5917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EA24A-93EA-4E5A-88B8-DF50F6D9D6C5}">
      <dsp:nvSpPr>
        <dsp:cNvPr id="0" name=""/>
        <dsp:cNvSpPr/>
      </dsp:nvSpPr>
      <dsp:spPr>
        <a:xfrm>
          <a:off x="178993" y="2343940"/>
          <a:ext cx="325761" cy="3254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CA86B4-C206-45E7-BF06-F4BD47AEEBDB}">
      <dsp:nvSpPr>
        <dsp:cNvPr id="0" name=""/>
        <dsp:cNvSpPr/>
      </dsp:nvSpPr>
      <dsp:spPr>
        <a:xfrm>
          <a:off x="683748" y="2210804"/>
          <a:ext cx="5132864" cy="59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84" tIns="62684" rIns="62684" bIns="62684" numCol="1" spcCol="1270" anchor="ctr" anchorCtr="0">
          <a:noAutofit/>
        </a:bodyPr>
        <a:lstStyle/>
        <a:p>
          <a:pPr marL="0" lvl="0" indent="0" algn="l" defTabSz="622300">
            <a:lnSpc>
              <a:spcPct val="100000"/>
            </a:lnSpc>
            <a:spcBef>
              <a:spcPct val="0"/>
            </a:spcBef>
            <a:spcAft>
              <a:spcPct val="35000"/>
            </a:spcAft>
            <a:buNone/>
          </a:pPr>
          <a:r>
            <a:rPr lang="en-US" sz="1400" kern="1200" dirty="0"/>
            <a:t>./</a:t>
          </a:r>
          <a:r>
            <a:rPr lang="en-US" sz="1400" kern="1200" dirty="0" err="1"/>
            <a:t>mpi_search_All</a:t>
          </a:r>
          <a:r>
            <a:rPr lang="en-US" sz="1400" kern="1200" dirty="0"/>
            <a:t> data30000000.txt 30000000 16384</a:t>
          </a:r>
        </a:p>
      </dsp:txBody>
      <dsp:txXfrm>
        <a:off x="683748" y="2210804"/>
        <a:ext cx="5132864" cy="592293"/>
      </dsp:txXfrm>
    </dsp:sp>
    <dsp:sp modelId="{778DCD95-52A3-4BC8-A21E-EE23DFADE375}">
      <dsp:nvSpPr>
        <dsp:cNvPr id="0" name=""/>
        <dsp:cNvSpPr/>
      </dsp:nvSpPr>
      <dsp:spPr>
        <a:xfrm>
          <a:off x="0" y="2946683"/>
          <a:ext cx="6094269" cy="5917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AA272-5584-4620-8078-1F41A6ABF81E}">
      <dsp:nvSpPr>
        <dsp:cNvPr id="0" name=""/>
        <dsp:cNvSpPr/>
      </dsp:nvSpPr>
      <dsp:spPr>
        <a:xfrm>
          <a:off x="178993" y="3079819"/>
          <a:ext cx="325761" cy="3254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0CE26-4857-4B1A-A4B9-BE4ED8DD149F}">
      <dsp:nvSpPr>
        <dsp:cNvPr id="0" name=""/>
        <dsp:cNvSpPr/>
      </dsp:nvSpPr>
      <dsp:spPr>
        <a:xfrm>
          <a:off x="683748" y="2946683"/>
          <a:ext cx="5132864" cy="59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84" tIns="62684" rIns="62684" bIns="62684" numCol="1" spcCol="1270" anchor="ctr" anchorCtr="0">
          <a:noAutofit/>
        </a:bodyPr>
        <a:lstStyle/>
        <a:p>
          <a:pPr marL="0" lvl="0" indent="0" algn="l" defTabSz="622300" rtl="0">
            <a:lnSpc>
              <a:spcPct val="100000"/>
            </a:lnSpc>
            <a:spcBef>
              <a:spcPct val="0"/>
            </a:spcBef>
            <a:spcAft>
              <a:spcPct val="35000"/>
            </a:spcAft>
            <a:buNone/>
          </a:pPr>
          <a:r>
            <a:rPr lang="en-US" sz="1400" kern="1200" dirty="0"/>
            <a:t>To run on a laptop/PC (e.g., with 4 cores):</a:t>
          </a:r>
          <a:r>
            <a:rPr lang="en-US" sz="1400" kern="1200" dirty="0">
              <a:latin typeface="Tenorite"/>
            </a:rPr>
            <a:t> </a:t>
          </a:r>
          <a:r>
            <a:rPr lang="en-US" sz="1400" kern="1200" dirty="0"/>
            <a:t>mpirun -np 4 ./mpi_search</a:t>
          </a:r>
          <a:endParaRPr lang="en-US" sz="1400" kern="1200" dirty="0">
            <a:latin typeface="Tenorite"/>
          </a:endParaRPr>
        </a:p>
      </dsp:txBody>
      <dsp:txXfrm>
        <a:off x="683748" y="2946683"/>
        <a:ext cx="5132864" cy="592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D8584-4989-4378-8B97-DF055C39DAB9}">
      <dsp:nvSpPr>
        <dsp:cNvPr id="0" name=""/>
        <dsp:cNvSpPr/>
      </dsp:nvSpPr>
      <dsp:spPr>
        <a:xfrm>
          <a:off x="0" y="3214"/>
          <a:ext cx="6094269" cy="10136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B7242-8E80-4B0A-B022-28C019F4DC89}">
      <dsp:nvSpPr>
        <dsp:cNvPr id="0" name=""/>
        <dsp:cNvSpPr/>
      </dsp:nvSpPr>
      <dsp:spPr>
        <a:xfrm>
          <a:off x="306615" y="231275"/>
          <a:ext cx="558027" cy="557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6808F7-A26F-4140-8990-AB61A0768D3E}">
      <dsp:nvSpPr>
        <dsp:cNvPr id="0" name=""/>
        <dsp:cNvSpPr/>
      </dsp:nvSpPr>
      <dsp:spPr>
        <a:xfrm>
          <a:off x="1171259" y="3214"/>
          <a:ext cx="4877121" cy="1014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8" tIns="107378" rIns="107378" bIns="107378" numCol="1" spcCol="1270" anchor="ctr" anchorCtr="0">
          <a:noAutofit/>
        </a:bodyPr>
        <a:lstStyle/>
        <a:p>
          <a:pPr marL="0" lvl="0" indent="0" algn="l" defTabSz="622300">
            <a:lnSpc>
              <a:spcPct val="100000"/>
            </a:lnSpc>
            <a:spcBef>
              <a:spcPct val="0"/>
            </a:spcBef>
            <a:spcAft>
              <a:spcPct val="35000"/>
            </a:spcAft>
            <a:buNone/>
          </a:pPr>
          <a:r>
            <a:rPr lang="en-US" sz="1400" kern="1200"/>
            <a:t>gRPC is a robust rpc framework used to build fast scalable and fast APIs. It allows client and server applications to communicate transparently and develop connected systems using a protocol buffer.</a:t>
          </a:r>
        </a:p>
      </dsp:txBody>
      <dsp:txXfrm>
        <a:off x="1171259" y="3214"/>
        <a:ext cx="4877121" cy="1014596"/>
      </dsp:txXfrm>
    </dsp:sp>
    <dsp:sp modelId="{652F902A-E74D-4265-9C8D-C30A0AF0227E}">
      <dsp:nvSpPr>
        <dsp:cNvPr id="0" name=""/>
        <dsp:cNvSpPr/>
      </dsp:nvSpPr>
      <dsp:spPr>
        <a:xfrm>
          <a:off x="0" y="1263773"/>
          <a:ext cx="6094269" cy="10136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1DA3F-151D-4E4E-BF61-E13960A45D80}">
      <dsp:nvSpPr>
        <dsp:cNvPr id="0" name=""/>
        <dsp:cNvSpPr/>
      </dsp:nvSpPr>
      <dsp:spPr>
        <a:xfrm>
          <a:off x="306615" y="1491834"/>
          <a:ext cx="558027" cy="5574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7B4FB9-C772-4394-9006-2D54B58ED403}">
      <dsp:nvSpPr>
        <dsp:cNvPr id="0" name=""/>
        <dsp:cNvSpPr/>
      </dsp:nvSpPr>
      <dsp:spPr>
        <a:xfrm>
          <a:off x="1171259" y="1263773"/>
          <a:ext cx="4877121" cy="1014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8" tIns="107378" rIns="107378" bIns="107378" numCol="1" spcCol="1270" anchor="ctr" anchorCtr="0">
          <a:noAutofit/>
        </a:bodyPr>
        <a:lstStyle/>
        <a:p>
          <a:pPr marL="0" lvl="0" indent="0" algn="l" defTabSz="622300">
            <a:lnSpc>
              <a:spcPct val="100000"/>
            </a:lnSpc>
            <a:spcBef>
              <a:spcPct val="0"/>
            </a:spcBef>
            <a:spcAft>
              <a:spcPct val="35000"/>
            </a:spcAft>
            <a:buNone/>
          </a:pPr>
          <a:r>
            <a:rPr lang="en-US" sz="1400" kern="1200"/>
            <a:t>The assignment mainly consists of client-server program that operates based on gRPC. The server’s purpose is to return number of times a given word appears in an index file and client’s role is to allow the user to remotely use the servers’ functionalities by passing the given word.</a:t>
          </a:r>
        </a:p>
      </dsp:txBody>
      <dsp:txXfrm>
        <a:off x="1171259" y="1263773"/>
        <a:ext cx="4877121" cy="1014596"/>
      </dsp:txXfrm>
    </dsp:sp>
    <dsp:sp modelId="{E738E92E-5C91-444D-B6C4-9D170F3C5F92}">
      <dsp:nvSpPr>
        <dsp:cNvPr id="0" name=""/>
        <dsp:cNvSpPr/>
      </dsp:nvSpPr>
      <dsp:spPr>
        <a:xfrm>
          <a:off x="0" y="2524332"/>
          <a:ext cx="6094269" cy="10136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FECB3-ADC9-41A7-851C-D05CC6940ECA}">
      <dsp:nvSpPr>
        <dsp:cNvPr id="0" name=""/>
        <dsp:cNvSpPr/>
      </dsp:nvSpPr>
      <dsp:spPr>
        <a:xfrm>
          <a:off x="306615" y="2752393"/>
          <a:ext cx="558027" cy="5574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6CE79-55A9-4523-B267-AD8E279C0FFB}">
      <dsp:nvSpPr>
        <dsp:cNvPr id="0" name=""/>
        <dsp:cNvSpPr/>
      </dsp:nvSpPr>
      <dsp:spPr>
        <a:xfrm>
          <a:off x="1171259" y="2524332"/>
          <a:ext cx="4877121" cy="1014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8" tIns="107378" rIns="107378" bIns="107378" numCol="1" spcCol="1270" anchor="ctr" anchorCtr="0">
          <a:noAutofit/>
        </a:bodyPr>
        <a:lstStyle/>
        <a:p>
          <a:pPr marL="0" lvl="0" indent="0" algn="l" defTabSz="622300">
            <a:lnSpc>
              <a:spcPct val="100000"/>
            </a:lnSpc>
            <a:spcBef>
              <a:spcPct val="0"/>
            </a:spcBef>
            <a:spcAft>
              <a:spcPct val="35000"/>
            </a:spcAft>
            <a:buNone/>
          </a:pPr>
          <a:r>
            <a:rPr lang="en-US" sz="1400" kern="1200"/>
            <a:t>The server code was written in python while the client code was written in both python and node.js. The main objective here is to add a function to the client code written in node.js.</a:t>
          </a:r>
        </a:p>
      </dsp:txBody>
      <dsp:txXfrm>
        <a:off x="1171259" y="2524332"/>
        <a:ext cx="4877121" cy="1014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49F22-429D-409F-9FA4-F9A9F0731CB4}">
      <dsp:nvSpPr>
        <dsp:cNvPr id="0" name=""/>
        <dsp:cNvSpPr/>
      </dsp:nvSpPr>
      <dsp:spPr>
        <a:xfrm>
          <a:off x="0" y="1470"/>
          <a:ext cx="6094269" cy="745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9644-7F6E-4D0E-883E-95E328EE251E}">
      <dsp:nvSpPr>
        <dsp:cNvPr id="0" name=""/>
        <dsp:cNvSpPr/>
      </dsp:nvSpPr>
      <dsp:spPr>
        <a:xfrm>
          <a:off x="225391" y="169116"/>
          <a:ext cx="409802" cy="409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DEF8E-4D77-4DE6-941A-E1CA937AA2EF}">
      <dsp:nvSpPr>
        <dsp:cNvPr id="0" name=""/>
        <dsp:cNvSpPr/>
      </dsp:nvSpPr>
      <dsp:spPr>
        <a:xfrm>
          <a:off x="860585" y="1470"/>
          <a:ext cx="5233684" cy="74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56" tIns="78856" rIns="78856" bIns="78856" numCol="1" spcCol="1270" anchor="ctr" anchorCtr="0">
          <a:noAutofit/>
        </a:bodyPr>
        <a:lstStyle/>
        <a:p>
          <a:pPr marL="0" lvl="0" indent="0" algn="l" defTabSz="622300">
            <a:lnSpc>
              <a:spcPct val="90000"/>
            </a:lnSpc>
            <a:spcBef>
              <a:spcPct val="0"/>
            </a:spcBef>
            <a:spcAft>
              <a:spcPct val="35000"/>
            </a:spcAft>
            <a:buNone/>
          </a:pPr>
          <a:r>
            <a:rPr lang="en-US" sz="1400" kern="1200"/>
            <a:t>The task is to develop a new function that returns the number of times the word ‘money’ appears in test file.</a:t>
          </a:r>
        </a:p>
      </dsp:txBody>
      <dsp:txXfrm>
        <a:off x="860585" y="1470"/>
        <a:ext cx="5233684" cy="745095"/>
      </dsp:txXfrm>
    </dsp:sp>
    <dsp:sp modelId="{565381E4-643E-41C9-9768-572302A47CA5}">
      <dsp:nvSpPr>
        <dsp:cNvPr id="0" name=""/>
        <dsp:cNvSpPr/>
      </dsp:nvSpPr>
      <dsp:spPr>
        <a:xfrm>
          <a:off x="0" y="932839"/>
          <a:ext cx="6094269" cy="745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69066-78F1-47D8-ABD6-6EB2ABBB4E4C}">
      <dsp:nvSpPr>
        <dsp:cNvPr id="0" name=""/>
        <dsp:cNvSpPr/>
      </dsp:nvSpPr>
      <dsp:spPr>
        <a:xfrm>
          <a:off x="225391" y="1100485"/>
          <a:ext cx="409802" cy="409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C9BD01-F343-4400-B165-B6E97B850F38}">
      <dsp:nvSpPr>
        <dsp:cNvPr id="0" name=""/>
        <dsp:cNvSpPr/>
      </dsp:nvSpPr>
      <dsp:spPr>
        <a:xfrm>
          <a:off x="860585" y="932839"/>
          <a:ext cx="5233684" cy="74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56" tIns="78856" rIns="78856" bIns="78856" numCol="1" spcCol="1270" anchor="ctr" anchorCtr="0">
          <a:noAutofit/>
        </a:bodyPr>
        <a:lstStyle/>
        <a:p>
          <a:pPr marL="0" lvl="0" indent="0" algn="l" defTabSz="622300">
            <a:lnSpc>
              <a:spcPct val="90000"/>
            </a:lnSpc>
            <a:spcBef>
              <a:spcPct val="0"/>
            </a:spcBef>
            <a:spcAft>
              <a:spcPct val="35000"/>
            </a:spcAft>
            <a:buNone/>
          </a:pPr>
          <a:r>
            <a:rPr lang="en-US" sz="1400" kern="1200"/>
            <a:t>Keysearch.proto file: A query for the second function was added and return schema should be written. </a:t>
          </a:r>
        </a:p>
      </dsp:txBody>
      <dsp:txXfrm>
        <a:off x="860585" y="932839"/>
        <a:ext cx="5233684" cy="745095"/>
      </dsp:txXfrm>
    </dsp:sp>
    <dsp:sp modelId="{CE12FFEF-1E82-47D5-BE2A-629BD91409DA}">
      <dsp:nvSpPr>
        <dsp:cNvPr id="0" name=""/>
        <dsp:cNvSpPr/>
      </dsp:nvSpPr>
      <dsp:spPr>
        <a:xfrm>
          <a:off x="0" y="1864208"/>
          <a:ext cx="6094269" cy="745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3DD09C-725B-46C5-9EED-59F3EFE829A7}">
      <dsp:nvSpPr>
        <dsp:cNvPr id="0" name=""/>
        <dsp:cNvSpPr/>
      </dsp:nvSpPr>
      <dsp:spPr>
        <a:xfrm>
          <a:off x="225391" y="2031854"/>
          <a:ext cx="409802" cy="4098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12BB80-9F54-4E59-8415-4BC6269FC0D5}">
      <dsp:nvSpPr>
        <dsp:cNvPr id="0" name=""/>
        <dsp:cNvSpPr/>
      </dsp:nvSpPr>
      <dsp:spPr>
        <a:xfrm>
          <a:off x="860585" y="1864208"/>
          <a:ext cx="5233684" cy="74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56" tIns="78856" rIns="78856" bIns="78856" numCol="1" spcCol="1270" anchor="ctr" anchorCtr="0">
          <a:noAutofit/>
        </a:bodyPr>
        <a:lstStyle/>
        <a:p>
          <a:pPr marL="0" lvl="0" indent="0" algn="l" defTabSz="622300">
            <a:lnSpc>
              <a:spcPct val="90000"/>
            </a:lnSpc>
            <a:spcBef>
              <a:spcPct val="0"/>
            </a:spcBef>
            <a:spcAft>
              <a:spcPct val="35000"/>
            </a:spcAft>
            <a:buNone/>
          </a:pPr>
          <a:r>
            <a:rPr lang="en-US" sz="1400" kern="1200"/>
            <a:t>Server.py code: On the server code, a new function(WhohasMinCount) should be written.</a:t>
          </a:r>
        </a:p>
      </dsp:txBody>
      <dsp:txXfrm>
        <a:off x="860585" y="1864208"/>
        <a:ext cx="5233684" cy="745095"/>
      </dsp:txXfrm>
    </dsp:sp>
    <dsp:sp modelId="{0CC4D65A-C0B1-4187-9247-56E31F13322C}">
      <dsp:nvSpPr>
        <dsp:cNvPr id="0" name=""/>
        <dsp:cNvSpPr/>
      </dsp:nvSpPr>
      <dsp:spPr>
        <a:xfrm>
          <a:off x="0" y="2795577"/>
          <a:ext cx="6094269" cy="74509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C32FE-1862-4C68-BCB8-72C054AB57F6}">
      <dsp:nvSpPr>
        <dsp:cNvPr id="0" name=""/>
        <dsp:cNvSpPr/>
      </dsp:nvSpPr>
      <dsp:spPr>
        <a:xfrm>
          <a:off x="225391" y="2963224"/>
          <a:ext cx="409802" cy="4098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97D2D-56A9-45AB-ABCC-AB43C502C400}">
      <dsp:nvSpPr>
        <dsp:cNvPr id="0" name=""/>
        <dsp:cNvSpPr/>
      </dsp:nvSpPr>
      <dsp:spPr>
        <a:xfrm>
          <a:off x="860585" y="2795577"/>
          <a:ext cx="5233684" cy="74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56" tIns="78856" rIns="78856" bIns="78856" numCol="1" spcCol="1270" anchor="ctr" anchorCtr="0">
          <a:noAutofit/>
        </a:bodyPr>
        <a:lstStyle/>
        <a:p>
          <a:pPr marL="0" lvl="0" indent="0" algn="l" defTabSz="622300">
            <a:lnSpc>
              <a:spcPct val="90000"/>
            </a:lnSpc>
            <a:spcBef>
              <a:spcPct val="0"/>
            </a:spcBef>
            <a:spcAft>
              <a:spcPct val="35000"/>
            </a:spcAft>
            <a:buNone/>
          </a:pPr>
          <a:r>
            <a:rPr lang="en-US" sz="1400" kern="1200"/>
            <a:t>Client-node.js code: In the switch block a new case statement is included “WhohasMinCount” which triggers the function WhohasMinCount. </a:t>
          </a:r>
        </a:p>
      </dsp:txBody>
      <dsp:txXfrm>
        <a:off x="860585" y="2795577"/>
        <a:ext cx="5233684" cy="7450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will perform a parallel search for the value 16,384 in the specified array. If the value is found, the program will notify the other processes, and you will see messages indicating the discovery in the output.</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850820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MPI &amp; GRPC</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DE7B-6867-9F28-8A9F-F213AA003CC6}"/>
              </a:ext>
            </a:extLst>
          </p:cNvPr>
          <p:cNvSpPr>
            <a:spLocks noGrp="1"/>
          </p:cNvSpPr>
          <p:nvPr>
            <p:ph type="title"/>
          </p:nvPr>
        </p:nvSpPr>
        <p:spPr>
          <a:xfrm>
            <a:off x="838200" y="365125"/>
            <a:ext cx="10515600" cy="1325563"/>
          </a:xfrm>
        </p:spPr>
        <p:txBody>
          <a:bodyPr anchor="ctr">
            <a:normAutofit/>
          </a:bodyPr>
          <a:lstStyle/>
          <a:p>
            <a:r>
              <a:rPr lang="en-US"/>
              <a:t>MPI code for performing linear search operation for all the occurrences of a specific integer</a:t>
            </a:r>
          </a:p>
          <a:p>
            <a:r>
              <a:rPr lang="en-US"/>
              <a:t>value.</a:t>
            </a:r>
          </a:p>
        </p:txBody>
      </p:sp>
      <p:sp>
        <p:nvSpPr>
          <p:cNvPr id="4" name="Date Placeholder 3">
            <a:extLst>
              <a:ext uri="{FF2B5EF4-FFF2-40B4-BE49-F238E27FC236}">
                <a16:creationId xmlns:a16="http://schemas.microsoft.com/office/drawing/2014/main" id="{38ECF735-20D1-D4C1-1544-29F92554CF9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5" name="Footer Placeholder 4">
            <a:extLst>
              <a:ext uri="{FF2B5EF4-FFF2-40B4-BE49-F238E27FC236}">
                <a16:creationId xmlns:a16="http://schemas.microsoft.com/office/drawing/2014/main" id="{665060F9-334D-596E-0FF1-9BD8C958B52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6" name="Slide Number Placeholder 5">
            <a:extLst>
              <a:ext uri="{FF2B5EF4-FFF2-40B4-BE49-F238E27FC236}">
                <a16:creationId xmlns:a16="http://schemas.microsoft.com/office/drawing/2014/main" id="{5904D12A-787F-6B28-E8AC-48D568314F9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graphicFrame>
        <p:nvGraphicFramePr>
          <p:cNvPr id="22" name="Text Placeholder 2">
            <a:extLst>
              <a:ext uri="{FF2B5EF4-FFF2-40B4-BE49-F238E27FC236}">
                <a16:creationId xmlns:a16="http://schemas.microsoft.com/office/drawing/2014/main" id="{B9299A34-9936-5618-DEF3-74C2B92FD26B}"/>
              </a:ext>
            </a:extLst>
          </p:cNvPr>
          <p:cNvGraphicFramePr/>
          <p:nvPr>
            <p:extLst>
              <p:ext uri="{D42A27DB-BD31-4B8C-83A1-F6EECF244321}">
                <p14:modId xmlns:p14="http://schemas.microsoft.com/office/powerpoint/2010/main" val="2638419251"/>
              </p:ext>
            </p:extLst>
          </p:nvPr>
        </p:nvGraphicFramePr>
        <p:xfrm>
          <a:off x="838200" y="2138363"/>
          <a:ext cx="10515600"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44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DE6-1476-E0B7-1642-570632F9C949}"/>
              </a:ext>
            </a:extLst>
          </p:cNvPr>
          <p:cNvSpPr>
            <a:spLocks noGrp="1"/>
          </p:cNvSpPr>
          <p:nvPr>
            <p:ph type="title"/>
          </p:nvPr>
        </p:nvSpPr>
        <p:spPr>
          <a:xfrm>
            <a:off x="838200" y="365125"/>
            <a:ext cx="10515600" cy="1325563"/>
          </a:xfrm>
        </p:spPr>
        <p:txBody>
          <a:bodyPr anchor="ctr">
            <a:normAutofit/>
          </a:bodyPr>
          <a:lstStyle/>
          <a:p>
            <a:r>
              <a:rPr lang="en-US"/>
              <a:t>Implementation</a:t>
            </a:r>
          </a:p>
        </p:txBody>
      </p:sp>
      <p:sp>
        <p:nvSpPr>
          <p:cNvPr id="4" name="Date Placeholder 3">
            <a:extLst>
              <a:ext uri="{FF2B5EF4-FFF2-40B4-BE49-F238E27FC236}">
                <a16:creationId xmlns:a16="http://schemas.microsoft.com/office/drawing/2014/main" id="{B493AFAD-5B91-83F3-B5A2-23FD060AE0E9}"/>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8" name="Footer Placeholder 7">
            <a:extLst>
              <a:ext uri="{FF2B5EF4-FFF2-40B4-BE49-F238E27FC236}">
                <a16:creationId xmlns:a16="http://schemas.microsoft.com/office/drawing/2014/main" id="{D81150CC-D9C9-F0A5-C47F-70F5411386A0}"/>
              </a:ext>
            </a:extLst>
          </p:cNvPr>
          <p:cNvSpPr>
            <a:spLocks noGrp="1"/>
          </p:cNvSpPr>
          <p:nvPr>
            <p:ph type="ftr" sz="quarter" idx="11"/>
          </p:nvPr>
        </p:nvSpPr>
        <p:spPr>
          <a:xfrm>
            <a:off x="4038600" y="6356350"/>
            <a:ext cx="4114800" cy="365125"/>
          </a:xfrm>
        </p:spPr>
        <p:txBody>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E1B6274D-2DAC-2FB8-5C2E-93AE8CBAB2A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graphicFrame>
        <p:nvGraphicFramePr>
          <p:cNvPr id="8" name="Text Placeholder 2">
            <a:extLst>
              <a:ext uri="{FF2B5EF4-FFF2-40B4-BE49-F238E27FC236}">
                <a16:creationId xmlns:a16="http://schemas.microsoft.com/office/drawing/2014/main" id="{7625764B-5854-43AE-3B79-B8A91AC31C5D}"/>
              </a:ext>
            </a:extLst>
          </p:cNvPr>
          <p:cNvGraphicFramePr/>
          <p:nvPr>
            <p:extLst>
              <p:ext uri="{D42A27DB-BD31-4B8C-83A1-F6EECF244321}">
                <p14:modId xmlns:p14="http://schemas.microsoft.com/office/powerpoint/2010/main" val="3853384901"/>
              </p:ext>
            </p:extLst>
          </p:nvPr>
        </p:nvGraphicFramePr>
        <p:xfrm>
          <a:off x="838200" y="2286002"/>
          <a:ext cx="6094270" cy="3542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089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42D2-4ED8-4EB3-BEB2-C0CC07071FEF}"/>
              </a:ext>
            </a:extLst>
          </p:cNvPr>
          <p:cNvSpPr>
            <a:spLocks noGrp="1"/>
          </p:cNvSpPr>
          <p:nvPr>
            <p:ph type="title"/>
          </p:nvPr>
        </p:nvSpPr>
        <p:spPr>
          <a:xfrm>
            <a:off x="2933700" y="892177"/>
            <a:ext cx="8421688" cy="1325563"/>
          </a:xfrm>
        </p:spPr>
        <p:txBody>
          <a:bodyPr anchor="ctr">
            <a:normAutofit/>
          </a:bodyPr>
          <a:lstStyle/>
          <a:p>
            <a:r>
              <a:rPr lang="en-US"/>
              <a:t>Evaluation</a:t>
            </a:r>
          </a:p>
        </p:txBody>
      </p:sp>
      <p:sp>
        <p:nvSpPr>
          <p:cNvPr id="23" name="Text Placeholder 2">
            <a:extLst>
              <a:ext uri="{FF2B5EF4-FFF2-40B4-BE49-F238E27FC236}">
                <a16:creationId xmlns:a16="http://schemas.microsoft.com/office/drawing/2014/main" id="{CA0DA1A4-BC1F-8F3E-39FE-8378F9C51AC8}"/>
              </a:ext>
            </a:extLst>
          </p:cNvPr>
          <p:cNvSpPr>
            <a:spLocks noGrp="1"/>
          </p:cNvSpPr>
          <p:nvPr>
            <p:ph type="body" idx="1"/>
          </p:nvPr>
        </p:nvSpPr>
        <p:spPr>
          <a:xfrm>
            <a:off x="2933700" y="2776936"/>
            <a:ext cx="3924300" cy="823912"/>
          </a:xfrm>
        </p:spPr>
        <p:txBody>
          <a:bodyPr/>
          <a:lstStyle/>
          <a:p>
            <a:endParaRPr lang="en-US"/>
          </a:p>
        </p:txBody>
      </p:sp>
      <p:pic>
        <p:nvPicPr>
          <p:cNvPr id="18" name="Picture 17" descr="A graph with a green line&#10;&#10;Description automatically generated">
            <a:extLst>
              <a:ext uri="{FF2B5EF4-FFF2-40B4-BE49-F238E27FC236}">
                <a16:creationId xmlns:a16="http://schemas.microsoft.com/office/drawing/2014/main" id="{CCBBE626-8DD1-41EC-BD51-C518E84E3C8F}"/>
              </a:ext>
            </a:extLst>
          </p:cNvPr>
          <p:cNvPicPr>
            <a:picLocks noChangeAspect="1"/>
          </p:cNvPicPr>
          <p:nvPr/>
        </p:nvPicPr>
        <p:blipFill rotWithShape="1">
          <a:blip r:embed="rId2"/>
          <a:srcRect t="4792" r="3" b="10360"/>
          <a:stretch/>
        </p:blipFill>
        <p:spPr>
          <a:xfrm>
            <a:off x="2933700" y="3834606"/>
            <a:ext cx="3924300" cy="1997867"/>
          </a:xfrm>
          <a:prstGeom prst="rect">
            <a:avLst/>
          </a:prstGeom>
          <a:noFill/>
        </p:spPr>
      </p:pic>
      <p:sp>
        <p:nvSpPr>
          <p:cNvPr id="25" name="Text Placeholder 4">
            <a:extLst>
              <a:ext uri="{FF2B5EF4-FFF2-40B4-BE49-F238E27FC236}">
                <a16:creationId xmlns:a16="http://schemas.microsoft.com/office/drawing/2014/main" id="{169B9155-ADE4-FC24-88BA-FEAFC20298E1}"/>
              </a:ext>
            </a:extLst>
          </p:cNvPr>
          <p:cNvSpPr>
            <a:spLocks noGrp="1"/>
          </p:cNvSpPr>
          <p:nvPr>
            <p:ph type="body" sz="quarter" idx="3"/>
          </p:nvPr>
        </p:nvSpPr>
        <p:spPr>
          <a:xfrm>
            <a:off x="7410173" y="2776936"/>
            <a:ext cx="3943627" cy="823912"/>
          </a:xfrm>
        </p:spPr>
        <p:txBody>
          <a:bodyPr/>
          <a:lstStyle/>
          <a:p>
            <a:endParaRPr lang="en-US"/>
          </a:p>
        </p:txBody>
      </p:sp>
      <p:pic>
        <p:nvPicPr>
          <p:cNvPr id="17" name="Picture 16" descr="A graph with a green line&#10;&#10;Description automatically generated">
            <a:extLst>
              <a:ext uri="{FF2B5EF4-FFF2-40B4-BE49-F238E27FC236}">
                <a16:creationId xmlns:a16="http://schemas.microsoft.com/office/drawing/2014/main" id="{38A5560D-098B-F906-6326-6486BB8F7E5F}"/>
              </a:ext>
            </a:extLst>
          </p:cNvPr>
          <p:cNvPicPr>
            <a:picLocks noChangeAspect="1"/>
          </p:cNvPicPr>
          <p:nvPr/>
        </p:nvPicPr>
        <p:blipFill rotWithShape="1">
          <a:blip r:embed="rId3"/>
          <a:srcRect r="-1" b="15565"/>
          <a:stretch/>
        </p:blipFill>
        <p:spPr>
          <a:xfrm>
            <a:off x="7410173" y="3834606"/>
            <a:ext cx="3943627" cy="1997867"/>
          </a:xfrm>
          <a:prstGeom prst="rect">
            <a:avLst/>
          </a:prstGeom>
          <a:noFill/>
        </p:spPr>
      </p:pic>
      <p:sp>
        <p:nvSpPr>
          <p:cNvPr id="4" name="Date Placeholder 3">
            <a:extLst>
              <a:ext uri="{FF2B5EF4-FFF2-40B4-BE49-F238E27FC236}">
                <a16:creationId xmlns:a16="http://schemas.microsoft.com/office/drawing/2014/main" id="{E5A0D3BF-D731-FC6E-5A9A-3C851A2561E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5" name="Footer Placeholder 4">
            <a:extLst>
              <a:ext uri="{FF2B5EF4-FFF2-40B4-BE49-F238E27FC236}">
                <a16:creationId xmlns:a16="http://schemas.microsoft.com/office/drawing/2014/main" id="{9EB4D3B2-6078-01ED-3D14-BFFA8E7F3CE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6" name="Slide Number Placeholder 5">
            <a:extLst>
              <a:ext uri="{FF2B5EF4-FFF2-40B4-BE49-F238E27FC236}">
                <a16:creationId xmlns:a16="http://schemas.microsoft.com/office/drawing/2014/main" id="{D85CD76A-BC61-DCF6-441D-A3B23555F5B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380410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21B-CEF1-C1E3-791C-06111A8D0D5A}"/>
              </a:ext>
            </a:extLst>
          </p:cNvPr>
          <p:cNvSpPr>
            <a:spLocks noGrp="1"/>
          </p:cNvSpPr>
          <p:nvPr>
            <p:ph type="title"/>
          </p:nvPr>
        </p:nvSpPr>
        <p:spPr>
          <a:xfrm>
            <a:off x="838200" y="365125"/>
            <a:ext cx="10515600" cy="1325563"/>
          </a:xfrm>
        </p:spPr>
        <p:txBody>
          <a:bodyPr anchor="ctr">
            <a:normAutofit/>
          </a:bodyPr>
          <a:lstStyle/>
          <a:p>
            <a:r>
              <a:rPr lang="en-US"/>
              <a:t>GRPC</a:t>
            </a:r>
          </a:p>
        </p:txBody>
      </p:sp>
      <p:sp>
        <p:nvSpPr>
          <p:cNvPr id="19" name="Text Placeholder 2">
            <a:extLst>
              <a:ext uri="{FF2B5EF4-FFF2-40B4-BE49-F238E27FC236}">
                <a16:creationId xmlns:a16="http://schemas.microsoft.com/office/drawing/2014/main" id="{CDD751CD-37A6-DBE4-8E73-CBEDB4AAAF4B}"/>
              </a:ext>
            </a:extLst>
          </p:cNvPr>
          <p:cNvSpPr>
            <a:spLocks noGrp="1"/>
          </p:cNvSpPr>
          <p:nvPr>
            <p:ph type="body" sz="quarter" idx="16"/>
          </p:nvPr>
        </p:nvSpPr>
        <p:spPr>
          <a:xfrm>
            <a:off x="748749" y="1361938"/>
            <a:ext cx="6765925" cy="496888"/>
          </a:xfrm>
        </p:spPr>
        <p:txBody>
          <a:bodyPr/>
          <a:lstStyle/>
          <a:p>
            <a:endParaRPr lang="en-US"/>
          </a:p>
        </p:txBody>
      </p:sp>
      <p:sp>
        <p:nvSpPr>
          <p:cNvPr id="21" name="Text Placeholder 4">
            <a:extLst>
              <a:ext uri="{FF2B5EF4-FFF2-40B4-BE49-F238E27FC236}">
                <a16:creationId xmlns:a16="http://schemas.microsoft.com/office/drawing/2014/main" id="{C1FA43E9-5450-6F50-E8ED-FE4BD782F938}"/>
              </a:ext>
            </a:extLst>
          </p:cNvPr>
          <p:cNvSpPr>
            <a:spLocks noGrp="1"/>
          </p:cNvSpPr>
          <p:nvPr>
            <p:ph type="body" sz="quarter" idx="14"/>
          </p:nvPr>
        </p:nvSpPr>
        <p:spPr>
          <a:xfrm>
            <a:off x="7858125" y="2284624"/>
            <a:ext cx="3147332" cy="306388"/>
          </a:xfrm>
        </p:spPr>
        <p:txBody>
          <a:bodyPr/>
          <a:lstStyle/>
          <a:p>
            <a:endParaRPr lang="en-US"/>
          </a:p>
        </p:txBody>
      </p:sp>
      <p:sp>
        <p:nvSpPr>
          <p:cNvPr id="23" name="Content Placeholder 5">
            <a:extLst>
              <a:ext uri="{FF2B5EF4-FFF2-40B4-BE49-F238E27FC236}">
                <a16:creationId xmlns:a16="http://schemas.microsoft.com/office/drawing/2014/main" id="{4CA46CCA-2A06-EECF-648E-186A773FCD49}"/>
              </a:ext>
            </a:extLst>
          </p:cNvPr>
          <p:cNvSpPr>
            <a:spLocks noGrp="1"/>
          </p:cNvSpPr>
          <p:nvPr>
            <p:ph sz="quarter" idx="15"/>
          </p:nvPr>
        </p:nvSpPr>
        <p:spPr>
          <a:xfrm>
            <a:off x="7858125" y="2779713"/>
            <a:ext cx="3148013" cy="3095625"/>
          </a:xfrm>
        </p:spPr>
        <p:txBody>
          <a:bodyPr/>
          <a:lstStyle/>
          <a:p>
            <a:endParaRPr lang="en-US"/>
          </a:p>
        </p:txBody>
      </p:sp>
      <p:sp>
        <p:nvSpPr>
          <p:cNvPr id="3" name="Date Placeholder 2">
            <a:extLst>
              <a:ext uri="{FF2B5EF4-FFF2-40B4-BE49-F238E27FC236}">
                <a16:creationId xmlns:a16="http://schemas.microsoft.com/office/drawing/2014/main" id="{C97B4D95-BA1F-3AEA-C8F4-66E559CE774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4" name="Footer Placeholder 3">
            <a:extLst>
              <a:ext uri="{FF2B5EF4-FFF2-40B4-BE49-F238E27FC236}">
                <a16:creationId xmlns:a16="http://schemas.microsoft.com/office/drawing/2014/main" id="{82CAE621-D539-3632-91CD-FCB8C91FCB7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5" name="Slide Number Placeholder 4">
            <a:extLst>
              <a:ext uri="{FF2B5EF4-FFF2-40B4-BE49-F238E27FC236}">
                <a16:creationId xmlns:a16="http://schemas.microsoft.com/office/drawing/2014/main" id="{3281EEE1-0350-5623-F504-30847DD9E02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graphicFrame>
        <p:nvGraphicFramePr>
          <p:cNvPr id="8" name="Content Placeholder 5">
            <a:extLst>
              <a:ext uri="{FF2B5EF4-FFF2-40B4-BE49-F238E27FC236}">
                <a16:creationId xmlns:a16="http://schemas.microsoft.com/office/drawing/2014/main" id="{E1AEB351-02D6-0CB0-5663-EAD867B56680}"/>
              </a:ext>
            </a:extLst>
          </p:cNvPr>
          <p:cNvGraphicFramePr>
            <a:graphicFrameLocks noGrp="1"/>
          </p:cNvGraphicFramePr>
          <p:nvPr>
            <p:ph type="chart" sz="quarter" idx="13"/>
            <p:extLst>
              <p:ext uri="{D42A27DB-BD31-4B8C-83A1-F6EECF244321}">
                <p14:modId xmlns:p14="http://schemas.microsoft.com/office/powerpoint/2010/main" val="3497504317"/>
              </p:ext>
            </p:extLst>
          </p:nvPr>
        </p:nvGraphicFramePr>
        <p:xfrm>
          <a:off x="838200" y="2286002"/>
          <a:ext cx="6094270" cy="3542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65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0CDF-C761-5CC5-4E70-9FE339D891BC}"/>
              </a:ext>
            </a:extLst>
          </p:cNvPr>
          <p:cNvSpPr>
            <a:spLocks noGrp="1"/>
          </p:cNvSpPr>
          <p:nvPr>
            <p:ph type="title"/>
          </p:nvPr>
        </p:nvSpPr>
        <p:spPr>
          <a:xfrm>
            <a:off x="838200" y="365125"/>
            <a:ext cx="10515600" cy="1325563"/>
          </a:xfrm>
        </p:spPr>
        <p:txBody>
          <a:bodyPr anchor="ctr">
            <a:normAutofit/>
          </a:bodyPr>
          <a:lstStyle/>
          <a:p>
            <a:r>
              <a:rPr lang="en-US"/>
              <a:t>iMPLEMENTATION</a:t>
            </a:r>
          </a:p>
        </p:txBody>
      </p:sp>
      <p:sp>
        <p:nvSpPr>
          <p:cNvPr id="3" name="Date Placeholder 2">
            <a:extLst>
              <a:ext uri="{FF2B5EF4-FFF2-40B4-BE49-F238E27FC236}">
                <a16:creationId xmlns:a16="http://schemas.microsoft.com/office/drawing/2014/main" id="{9077AB17-A627-F4CF-529C-C7375CEFBADD}"/>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4" name="Footer Placeholder 3">
            <a:extLst>
              <a:ext uri="{FF2B5EF4-FFF2-40B4-BE49-F238E27FC236}">
                <a16:creationId xmlns:a16="http://schemas.microsoft.com/office/drawing/2014/main" id="{FAD95251-476B-4F10-20E9-A1A74C98C9D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Pitch Deck</a:t>
            </a:r>
            <a:endParaRPr lang="en-US"/>
          </a:p>
        </p:txBody>
      </p:sp>
      <p:sp>
        <p:nvSpPr>
          <p:cNvPr id="5" name="Slide Number Placeholder 4">
            <a:extLst>
              <a:ext uri="{FF2B5EF4-FFF2-40B4-BE49-F238E27FC236}">
                <a16:creationId xmlns:a16="http://schemas.microsoft.com/office/drawing/2014/main" id="{F0764284-C621-731F-C42C-055B6D3F65D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graphicFrame>
        <p:nvGraphicFramePr>
          <p:cNvPr id="8" name="Content Placeholder 5">
            <a:extLst>
              <a:ext uri="{FF2B5EF4-FFF2-40B4-BE49-F238E27FC236}">
                <a16:creationId xmlns:a16="http://schemas.microsoft.com/office/drawing/2014/main" id="{E479ABDA-B68A-B8CE-A605-4253B60442F8}"/>
              </a:ext>
            </a:extLst>
          </p:cNvPr>
          <p:cNvGraphicFramePr>
            <a:graphicFrameLocks noGrp="1"/>
          </p:cNvGraphicFramePr>
          <p:nvPr>
            <p:ph type="chart" sz="quarter" idx="13"/>
            <p:extLst>
              <p:ext uri="{D42A27DB-BD31-4B8C-83A1-F6EECF244321}">
                <p14:modId xmlns:p14="http://schemas.microsoft.com/office/powerpoint/2010/main" val="1182596354"/>
              </p:ext>
            </p:extLst>
          </p:nvPr>
        </p:nvGraphicFramePr>
        <p:xfrm>
          <a:off x="838200" y="2286002"/>
          <a:ext cx="6094270" cy="3542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047413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2.xml><?xml version="1.0" encoding="utf-8"?>
<ds:datastoreItem xmlns:ds="http://schemas.openxmlformats.org/officeDocument/2006/customXml" ds:itemID="{DCFE3C65-29EB-4E60-850B-7BD594E374E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805</Words>
  <Application>Microsoft Office PowerPoint</Application>
  <PresentationFormat>Widescreen</PresentationFormat>
  <Paragraphs>290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Monoline</vt:lpstr>
      <vt:lpstr>MPI &amp; GRPC</vt:lpstr>
      <vt:lpstr>MPI code for performing linear search operation for all the occurrences of a specific integer value.</vt:lpstr>
      <vt:lpstr>Implementation</vt:lpstr>
      <vt:lpstr>Evaluation</vt:lpstr>
      <vt:lpstr>GRPC</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Sai Eshwar Reddy Gangireddy</cp:lastModifiedBy>
  <cp:revision>160</cp:revision>
  <dcterms:created xsi:type="dcterms:W3CDTF">2023-11-01T19:49:18Z</dcterms:created>
  <dcterms:modified xsi:type="dcterms:W3CDTF">2024-03-19T15:52:17Z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