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2" r:id="rId3"/>
    <p:sldId id="291" r:id="rId4"/>
    <p:sldId id="257" r:id="rId5"/>
    <p:sldId id="293" r:id="rId6"/>
    <p:sldId id="294" r:id="rId7"/>
    <p:sldId id="295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Exo 2" panose="020B0604020202020204" charset="0"/>
      <p:regular r:id="rId11"/>
      <p:bold r:id="rId12"/>
      <p:italic r:id="rId13"/>
      <p:boldItalic r:id="rId14"/>
    </p:embeddedFont>
    <p:embeddedFont>
      <p:font typeface="Righteous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CAF28-D8E3-4234-9C1B-45EF2DEE4D67}">
  <a:tblStyle styleId="{F6ECAF28-D8E3-4234-9C1B-45EF2DEE4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2cb052dc10_0_6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2cb052dc10_0_6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3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cb052dc10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cb052dc10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17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db585774e86da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db585774e86da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db585774e86da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db585774e86da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db585774e86da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db585774e86da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22400" y="1156500"/>
            <a:ext cx="6499200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22400" y="3525300"/>
            <a:ext cx="649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725750"/>
            <a:ext cx="77040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720000" y="3079350"/>
            <a:ext cx="7704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 2"/>
              <a:buNone/>
              <a:defRPr sz="16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140388" y="1823400"/>
            <a:ext cx="4863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140313" y="1103400"/>
            <a:ext cx="48633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140388" y="3609000"/>
            <a:ext cx="486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6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092350" y="1216800"/>
            <a:ext cx="49593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1277950" y="2469600"/>
            <a:ext cx="3057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277950" y="28080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4808250" y="2469600"/>
            <a:ext cx="3057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08250" y="28080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3218250"/>
            <a:ext cx="31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878550"/>
            <a:ext cx="3157200" cy="23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20000" y="1210225"/>
            <a:ext cx="7704000" cy="27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20000" y="2148450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6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20000" y="1332750"/>
            <a:ext cx="37800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7201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55200"/>
            <a:ext cx="7704000" cy="30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862025" y="3914075"/>
            <a:ext cx="5873400" cy="472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ctrTitle"/>
          </p:nvPr>
        </p:nvSpPr>
        <p:spPr>
          <a:xfrm>
            <a:off x="720000" y="759600"/>
            <a:ext cx="6136200" cy="23916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/>
              <a:t>KELOMPOK 3</a:t>
            </a:r>
            <a:endParaRPr sz="5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</a:rPr>
              <a:t>ERD PERPUSTAKAAN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862025" y="3914075"/>
            <a:ext cx="5873400" cy="47220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Exo 2"/>
                <a:ea typeface="Exo 2"/>
                <a:cs typeface="Exo 2"/>
                <a:sym typeface="Exo 2"/>
              </a:rPr>
              <a:t>XI RPL 2</a:t>
            </a:r>
            <a:endParaRPr sz="1600" b="1" dirty="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54" name="Google Shape;54;p15"/>
          <p:cNvCxnSpPr/>
          <p:nvPr/>
        </p:nvCxnSpPr>
        <p:spPr>
          <a:xfrm>
            <a:off x="862025" y="3447000"/>
            <a:ext cx="5873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5" name="Google Shape;55;p15"/>
          <p:cNvGrpSpPr/>
          <p:nvPr/>
        </p:nvGrpSpPr>
        <p:grpSpPr>
          <a:xfrm>
            <a:off x="6422920" y="2683520"/>
            <a:ext cx="312456" cy="315332"/>
            <a:chOff x="1892850" y="1267800"/>
            <a:chExt cx="188000" cy="189525"/>
          </a:xfrm>
        </p:grpSpPr>
        <p:sp>
          <p:nvSpPr>
            <p:cNvPr id="56" name="Google Shape;56;p1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15"/>
          <p:cNvGrpSpPr/>
          <p:nvPr/>
        </p:nvGrpSpPr>
        <p:grpSpPr>
          <a:xfrm flipH="1">
            <a:off x="862024" y="2683520"/>
            <a:ext cx="312456" cy="315332"/>
            <a:chOff x="1892850" y="1267800"/>
            <a:chExt cx="188000" cy="189525"/>
          </a:xfrm>
        </p:grpSpPr>
        <p:sp>
          <p:nvSpPr>
            <p:cNvPr id="60" name="Google Shape;60;p1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862025" y="759607"/>
            <a:ext cx="5873353" cy="8158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600"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/>
              </a:rPr>
              <a:t>BASIS DATA</a:t>
            </a:r>
            <a:endParaRPr sz="600"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Righteo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1F044-BB57-A147-D615-2EEE6AA8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62" y="-1465912"/>
            <a:ext cx="3528324" cy="9234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9"/>
          <p:cNvSpPr txBox="1">
            <a:spLocks noGrp="1"/>
          </p:cNvSpPr>
          <p:nvPr>
            <p:ph type="title"/>
          </p:nvPr>
        </p:nvSpPr>
        <p:spPr>
          <a:xfrm>
            <a:off x="350448" y="42326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en" sz="4800" dirty="0">
                <a:solidFill>
                  <a:schemeClr val="lt2"/>
                </a:solidFill>
              </a:rPr>
              <a:t> Team</a:t>
            </a:r>
            <a:endParaRPr sz="4800" dirty="0"/>
          </a:p>
        </p:txBody>
      </p:sp>
      <p:grpSp>
        <p:nvGrpSpPr>
          <p:cNvPr id="1083" name="Google Shape;1083;p29"/>
          <p:cNvGrpSpPr/>
          <p:nvPr/>
        </p:nvGrpSpPr>
        <p:grpSpPr>
          <a:xfrm>
            <a:off x="4912035" y="3223524"/>
            <a:ext cx="1886258" cy="1379977"/>
            <a:chOff x="5002146" y="3223524"/>
            <a:chExt cx="1886258" cy="1379977"/>
          </a:xfrm>
        </p:grpSpPr>
        <p:sp>
          <p:nvSpPr>
            <p:cNvPr id="1084" name="Google Shape;1084;p29"/>
            <p:cNvSpPr/>
            <p:nvPr/>
          </p:nvSpPr>
          <p:spPr>
            <a:xfrm>
              <a:off x="5002157" y="3223534"/>
              <a:ext cx="1886247" cy="1379967"/>
            </a:xfrm>
            <a:custGeom>
              <a:avLst/>
              <a:gdLst/>
              <a:ahLst/>
              <a:cxnLst/>
              <a:rect l="l" t="t" r="r" b="b"/>
              <a:pathLst>
                <a:path w="28089" h="11283" extrusionOk="0">
                  <a:moveTo>
                    <a:pt x="1" y="1"/>
                  </a:moveTo>
                  <a:lnTo>
                    <a:pt x="1" y="11282"/>
                  </a:lnTo>
                  <a:lnTo>
                    <a:pt x="28089" y="11282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5002146" y="3223524"/>
              <a:ext cx="1886247" cy="349922"/>
            </a:xfrm>
            <a:custGeom>
              <a:avLst/>
              <a:gdLst/>
              <a:ahLst/>
              <a:cxnLst/>
              <a:rect l="l" t="t" r="r" b="b"/>
              <a:pathLst>
                <a:path w="2808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28089" y="3570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6016447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1" y="1"/>
                  </a:moveTo>
                  <a:lnTo>
                    <a:pt x="1777" y="1"/>
                  </a:lnTo>
                  <a:lnTo>
                    <a:pt x="1777" y="1777"/>
                  </a:lnTo>
                  <a:lnTo>
                    <a:pt x="1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6308839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0" y="1"/>
                  </a:moveTo>
                  <a:lnTo>
                    <a:pt x="1776" y="1"/>
                  </a:lnTo>
                  <a:lnTo>
                    <a:pt x="1776" y="1777"/>
                  </a:lnTo>
                  <a:lnTo>
                    <a:pt x="0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6358143" y="3366426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1" y="1"/>
                  </a:moveTo>
                  <a:lnTo>
                    <a:pt x="745" y="1"/>
                  </a:lnTo>
                  <a:lnTo>
                    <a:pt x="745" y="745"/>
                  </a:lnTo>
                  <a:lnTo>
                    <a:pt x="1" y="74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6601133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" y="1"/>
                  </a:moveTo>
                  <a:lnTo>
                    <a:pt x="1" y="1777"/>
                  </a:lnTo>
                  <a:lnTo>
                    <a:pt x="1777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6650241" y="3364661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0" y="0"/>
                  </a:moveTo>
                  <a:lnTo>
                    <a:pt x="783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6649456" y="3364661"/>
              <a:ext cx="76848" cy="76750"/>
            </a:xfrm>
            <a:custGeom>
              <a:avLst/>
              <a:gdLst/>
              <a:ahLst/>
              <a:cxnLst/>
              <a:rect l="l" t="t" r="r" b="b"/>
              <a:pathLst>
                <a:path w="784" h="783" fill="none" extrusionOk="0">
                  <a:moveTo>
                    <a:pt x="783" y="0"/>
                  </a:moveTo>
                  <a:lnTo>
                    <a:pt x="1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6064575" y="3429354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29"/>
          <p:cNvSpPr txBox="1"/>
          <p:nvPr/>
        </p:nvSpPr>
        <p:spPr>
          <a:xfrm rot="10800000" flipV="1">
            <a:off x="4860476" y="3621896"/>
            <a:ext cx="1975106" cy="90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Intan Permatasari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21</a:t>
            </a:r>
            <a:endParaRPr sz="2000" b="1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096" name="Google Shape;1096;p29"/>
          <p:cNvGrpSpPr/>
          <p:nvPr/>
        </p:nvGrpSpPr>
        <p:grpSpPr>
          <a:xfrm>
            <a:off x="4912070" y="1677600"/>
            <a:ext cx="1886176" cy="1379977"/>
            <a:chOff x="5002181" y="1677600"/>
            <a:chExt cx="1886176" cy="1379977"/>
          </a:xfrm>
        </p:grpSpPr>
        <p:sp>
          <p:nvSpPr>
            <p:cNvPr id="1097" name="Google Shape;1097;p29"/>
            <p:cNvSpPr/>
            <p:nvPr/>
          </p:nvSpPr>
          <p:spPr>
            <a:xfrm>
              <a:off x="5002181" y="1677610"/>
              <a:ext cx="1886176" cy="1379967"/>
            </a:xfrm>
            <a:custGeom>
              <a:avLst/>
              <a:gdLst/>
              <a:ahLst/>
              <a:cxnLst/>
              <a:rect l="l" t="t" r="r" b="b"/>
              <a:pathLst>
                <a:path w="28089" h="11283" extrusionOk="0">
                  <a:moveTo>
                    <a:pt x="1" y="1"/>
                  </a:moveTo>
                  <a:lnTo>
                    <a:pt x="1" y="11282"/>
                  </a:lnTo>
                  <a:lnTo>
                    <a:pt x="28089" y="11282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002181" y="1677600"/>
              <a:ext cx="1886176" cy="349922"/>
            </a:xfrm>
            <a:custGeom>
              <a:avLst/>
              <a:gdLst/>
              <a:ahLst/>
              <a:cxnLst/>
              <a:rect l="l" t="t" r="r" b="b"/>
              <a:pathLst>
                <a:path w="2808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28089" y="3570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6016447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1" y="1"/>
                  </a:moveTo>
                  <a:lnTo>
                    <a:pt x="1777" y="1"/>
                  </a:lnTo>
                  <a:lnTo>
                    <a:pt x="1777" y="1777"/>
                  </a:lnTo>
                  <a:lnTo>
                    <a:pt x="1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308839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0" y="1"/>
                  </a:moveTo>
                  <a:lnTo>
                    <a:pt x="1776" y="1"/>
                  </a:lnTo>
                  <a:lnTo>
                    <a:pt x="1776" y="1777"/>
                  </a:lnTo>
                  <a:lnTo>
                    <a:pt x="0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358143" y="18205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1" y="1"/>
                  </a:moveTo>
                  <a:lnTo>
                    <a:pt x="745" y="1"/>
                  </a:lnTo>
                  <a:lnTo>
                    <a:pt x="745" y="745"/>
                  </a:lnTo>
                  <a:lnTo>
                    <a:pt x="1" y="74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601133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" y="1"/>
                  </a:moveTo>
                  <a:lnTo>
                    <a:pt x="1" y="1777"/>
                  </a:lnTo>
                  <a:lnTo>
                    <a:pt x="1777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650241" y="1818748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0" y="0"/>
                  </a:moveTo>
                  <a:lnTo>
                    <a:pt x="783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649456" y="1818748"/>
              <a:ext cx="76848" cy="76750"/>
            </a:xfrm>
            <a:custGeom>
              <a:avLst/>
              <a:gdLst/>
              <a:ahLst/>
              <a:cxnLst/>
              <a:rect l="l" t="t" r="r" b="b"/>
              <a:pathLst>
                <a:path w="784" h="783" fill="none" extrusionOk="0">
                  <a:moveTo>
                    <a:pt x="783" y="0"/>
                  </a:moveTo>
                  <a:lnTo>
                    <a:pt x="1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6064575" y="1883441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29"/>
          <p:cNvSpPr txBox="1"/>
          <p:nvPr/>
        </p:nvSpPr>
        <p:spPr>
          <a:xfrm>
            <a:off x="4836694" y="2272252"/>
            <a:ext cx="1886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Kiki Ramdani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24</a:t>
            </a:r>
            <a:endParaRPr sz="2000" b="1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207" name="Google Shape;1207;p29"/>
          <p:cNvGrpSpPr/>
          <p:nvPr/>
        </p:nvGrpSpPr>
        <p:grpSpPr>
          <a:xfrm>
            <a:off x="2827158" y="3211389"/>
            <a:ext cx="1886328" cy="1379977"/>
            <a:chOff x="2906121" y="3223524"/>
            <a:chExt cx="1886328" cy="1379977"/>
          </a:xfrm>
        </p:grpSpPr>
        <p:sp>
          <p:nvSpPr>
            <p:cNvPr id="1208" name="Google Shape;1208;p29"/>
            <p:cNvSpPr/>
            <p:nvPr/>
          </p:nvSpPr>
          <p:spPr>
            <a:xfrm>
              <a:off x="2906132" y="3223534"/>
              <a:ext cx="1886317" cy="1379967"/>
            </a:xfrm>
            <a:custGeom>
              <a:avLst/>
              <a:gdLst/>
              <a:ahLst/>
              <a:cxnLst/>
              <a:rect l="l" t="t" r="r" b="b"/>
              <a:pathLst>
                <a:path w="28089" h="11283" extrusionOk="0">
                  <a:moveTo>
                    <a:pt x="1" y="1"/>
                  </a:moveTo>
                  <a:lnTo>
                    <a:pt x="1" y="11282"/>
                  </a:lnTo>
                  <a:lnTo>
                    <a:pt x="28089" y="11282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906121" y="3223524"/>
              <a:ext cx="1886317" cy="349922"/>
            </a:xfrm>
            <a:custGeom>
              <a:avLst/>
              <a:gdLst/>
              <a:ahLst/>
              <a:cxnLst/>
              <a:rect l="l" t="t" r="r" b="b"/>
              <a:pathLst>
                <a:path w="2808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28089" y="3570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920491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1" y="1"/>
                  </a:moveTo>
                  <a:lnTo>
                    <a:pt x="1777" y="1"/>
                  </a:lnTo>
                  <a:lnTo>
                    <a:pt x="1777" y="1777"/>
                  </a:lnTo>
                  <a:lnTo>
                    <a:pt x="1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4212883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0" y="1"/>
                  </a:moveTo>
                  <a:lnTo>
                    <a:pt x="1776" y="1"/>
                  </a:lnTo>
                  <a:lnTo>
                    <a:pt x="1776" y="1777"/>
                  </a:lnTo>
                  <a:lnTo>
                    <a:pt x="0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4262187" y="3366426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1" y="1"/>
                  </a:moveTo>
                  <a:lnTo>
                    <a:pt x="745" y="1"/>
                  </a:lnTo>
                  <a:lnTo>
                    <a:pt x="745" y="745"/>
                  </a:lnTo>
                  <a:lnTo>
                    <a:pt x="1" y="74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505177" y="3313103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" y="1"/>
                  </a:moveTo>
                  <a:lnTo>
                    <a:pt x="1" y="1777"/>
                  </a:lnTo>
                  <a:lnTo>
                    <a:pt x="1777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554284" y="3364661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0" y="0"/>
                  </a:moveTo>
                  <a:lnTo>
                    <a:pt x="783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4553500" y="3364661"/>
              <a:ext cx="76848" cy="76750"/>
            </a:xfrm>
            <a:custGeom>
              <a:avLst/>
              <a:gdLst/>
              <a:ahLst/>
              <a:cxnLst/>
              <a:rect l="l" t="t" r="r" b="b"/>
              <a:pathLst>
                <a:path w="784" h="783" fill="none" extrusionOk="0">
                  <a:moveTo>
                    <a:pt x="783" y="0"/>
                  </a:moveTo>
                  <a:lnTo>
                    <a:pt x="1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968619" y="3429354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29"/>
          <p:cNvSpPr txBox="1"/>
          <p:nvPr/>
        </p:nvSpPr>
        <p:spPr>
          <a:xfrm>
            <a:off x="2816045" y="3800451"/>
            <a:ext cx="1886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Ananda Putri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07</a:t>
            </a:r>
            <a:endParaRPr sz="2000" b="1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220" name="Google Shape;1220;p29"/>
          <p:cNvGrpSpPr/>
          <p:nvPr/>
        </p:nvGrpSpPr>
        <p:grpSpPr>
          <a:xfrm>
            <a:off x="2816079" y="1677600"/>
            <a:ext cx="1886247" cy="1379977"/>
            <a:chOff x="2906155" y="1677600"/>
            <a:chExt cx="1886247" cy="1379977"/>
          </a:xfrm>
        </p:grpSpPr>
        <p:sp>
          <p:nvSpPr>
            <p:cNvPr id="1221" name="Google Shape;1221;p29"/>
            <p:cNvSpPr/>
            <p:nvPr/>
          </p:nvSpPr>
          <p:spPr>
            <a:xfrm>
              <a:off x="2906155" y="1677610"/>
              <a:ext cx="1886247" cy="1379967"/>
            </a:xfrm>
            <a:custGeom>
              <a:avLst/>
              <a:gdLst/>
              <a:ahLst/>
              <a:cxnLst/>
              <a:rect l="l" t="t" r="r" b="b"/>
              <a:pathLst>
                <a:path w="28089" h="11283" extrusionOk="0">
                  <a:moveTo>
                    <a:pt x="1" y="1"/>
                  </a:moveTo>
                  <a:lnTo>
                    <a:pt x="1" y="11282"/>
                  </a:lnTo>
                  <a:lnTo>
                    <a:pt x="28089" y="11282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906155" y="1677600"/>
              <a:ext cx="1886247" cy="349922"/>
            </a:xfrm>
            <a:custGeom>
              <a:avLst/>
              <a:gdLst/>
              <a:ahLst/>
              <a:cxnLst/>
              <a:rect l="l" t="t" r="r" b="b"/>
              <a:pathLst>
                <a:path w="2808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28089" y="3570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3920491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1" y="1"/>
                  </a:moveTo>
                  <a:lnTo>
                    <a:pt x="1777" y="1"/>
                  </a:lnTo>
                  <a:lnTo>
                    <a:pt x="1777" y="1777"/>
                  </a:lnTo>
                  <a:lnTo>
                    <a:pt x="1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212883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0" y="1"/>
                  </a:moveTo>
                  <a:lnTo>
                    <a:pt x="1776" y="1"/>
                  </a:lnTo>
                  <a:lnTo>
                    <a:pt x="1776" y="1777"/>
                  </a:lnTo>
                  <a:lnTo>
                    <a:pt x="0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4262187" y="18205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1" y="1"/>
                  </a:moveTo>
                  <a:lnTo>
                    <a:pt x="745" y="1"/>
                  </a:lnTo>
                  <a:lnTo>
                    <a:pt x="745" y="745"/>
                  </a:lnTo>
                  <a:lnTo>
                    <a:pt x="1" y="74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4505177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" y="1"/>
                  </a:moveTo>
                  <a:lnTo>
                    <a:pt x="1" y="1777"/>
                  </a:lnTo>
                  <a:lnTo>
                    <a:pt x="1777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4554284" y="1818748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0" y="0"/>
                  </a:moveTo>
                  <a:lnTo>
                    <a:pt x="783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4553500" y="1818748"/>
              <a:ext cx="76848" cy="76750"/>
            </a:xfrm>
            <a:custGeom>
              <a:avLst/>
              <a:gdLst/>
              <a:ahLst/>
              <a:cxnLst/>
              <a:rect l="l" t="t" r="r" b="b"/>
              <a:pathLst>
                <a:path w="784" h="783" fill="none" extrusionOk="0">
                  <a:moveTo>
                    <a:pt x="783" y="0"/>
                  </a:moveTo>
                  <a:lnTo>
                    <a:pt x="1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3968619" y="1883441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29"/>
          <p:cNvSpPr txBox="1"/>
          <p:nvPr/>
        </p:nvSpPr>
        <p:spPr>
          <a:xfrm>
            <a:off x="2503047" y="2353192"/>
            <a:ext cx="2266463" cy="23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Jenal Abidin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24</a:t>
            </a:r>
            <a:endParaRPr sz="1800" b="1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720038" y="3223525"/>
            <a:ext cx="1886408" cy="1379967"/>
            <a:chOff x="810038" y="3223525"/>
            <a:chExt cx="1886408" cy="1379967"/>
          </a:xfrm>
        </p:grpSpPr>
        <p:grpSp>
          <p:nvGrpSpPr>
            <p:cNvPr id="1234" name="Google Shape;1234;p29"/>
            <p:cNvGrpSpPr/>
            <p:nvPr/>
          </p:nvGrpSpPr>
          <p:grpSpPr>
            <a:xfrm>
              <a:off x="810038" y="3223525"/>
              <a:ext cx="1886408" cy="1379967"/>
              <a:chOff x="810038" y="3223525"/>
              <a:chExt cx="1886408" cy="1379967"/>
            </a:xfrm>
          </p:grpSpPr>
          <p:sp>
            <p:nvSpPr>
              <p:cNvPr id="1235" name="Google Shape;1235;p29"/>
              <p:cNvSpPr/>
              <p:nvPr/>
            </p:nvSpPr>
            <p:spPr>
              <a:xfrm>
                <a:off x="810059" y="3223525"/>
                <a:ext cx="1886387" cy="1379967"/>
              </a:xfrm>
              <a:custGeom>
                <a:avLst/>
                <a:gdLst/>
                <a:ahLst/>
                <a:cxnLst/>
                <a:rect l="l" t="t" r="r" b="b"/>
                <a:pathLst>
                  <a:path w="28089" h="11283" extrusionOk="0">
                    <a:moveTo>
                      <a:pt x="1" y="1"/>
                    </a:moveTo>
                    <a:lnTo>
                      <a:pt x="1" y="11282"/>
                    </a:lnTo>
                    <a:lnTo>
                      <a:pt x="28089" y="11282"/>
                    </a:lnTo>
                    <a:lnTo>
                      <a:pt x="2808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810038" y="3223525"/>
                <a:ext cx="1886387" cy="349922"/>
              </a:xfrm>
              <a:custGeom>
                <a:avLst/>
                <a:gdLst/>
                <a:ahLst/>
                <a:cxnLst/>
                <a:rect l="l" t="t" r="r" b="b"/>
                <a:pathLst>
                  <a:path w="28089" h="3570" extrusionOk="0">
                    <a:moveTo>
                      <a:pt x="1" y="1"/>
                    </a:moveTo>
                    <a:lnTo>
                      <a:pt x="1" y="3570"/>
                    </a:lnTo>
                    <a:lnTo>
                      <a:pt x="28089" y="3570"/>
                    </a:lnTo>
                    <a:lnTo>
                      <a:pt x="280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1824513" y="3313103"/>
                <a:ext cx="174182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777" fill="none" extrusionOk="0">
                    <a:moveTo>
                      <a:pt x="1" y="1"/>
                    </a:moveTo>
                    <a:lnTo>
                      <a:pt x="1777" y="1"/>
                    </a:lnTo>
                    <a:lnTo>
                      <a:pt x="1777" y="1777"/>
                    </a:lnTo>
                    <a:lnTo>
                      <a:pt x="1" y="177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2116905" y="3313103"/>
                <a:ext cx="174182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777" fill="none" extrusionOk="0">
                    <a:moveTo>
                      <a:pt x="0" y="1"/>
                    </a:moveTo>
                    <a:lnTo>
                      <a:pt x="1776" y="1"/>
                    </a:lnTo>
                    <a:lnTo>
                      <a:pt x="1776" y="1777"/>
                    </a:lnTo>
                    <a:lnTo>
                      <a:pt x="0" y="177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>
                <a:off x="2166209" y="3366426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745" fill="none" extrusionOk="0">
                    <a:moveTo>
                      <a:pt x="1" y="1"/>
                    </a:moveTo>
                    <a:lnTo>
                      <a:pt x="745" y="1"/>
                    </a:lnTo>
                    <a:lnTo>
                      <a:pt x="745" y="745"/>
                    </a:lnTo>
                    <a:lnTo>
                      <a:pt x="1" y="7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2409198" y="3313103"/>
                <a:ext cx="174182" cy="17418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777" extrusionOk="0">
                    <a:moveTo>
                      <a:pt x="1" y="1"/>
                    </a:moveTo>
                    <a:lnTo>
                      <a:pt x="1" y="1777"/>
                    </a:lnTo>
                    <a:lnTo>
                      <a:pt x="1777" y="1777"/>
                    </a:lnTo>
                    <a:lnTo>
                      <a:pt x="177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2458306" y="3364661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fill="none" extrusionOk="0">
                    <a:moveTo>
                      <a:pt x="0" y="0"/>
                    </a:moveTo>
                    <a:lnTo>
                      <a:pt x="783" y="78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2457522" y="3364661"/>
                <a:ext cx="76848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783" fill="none" extrusionOk="0">
                    <a:moveTo>
                      <a:pt x="783" y="0"/>
                    </a:moveTo>
                    <a:lnTo>
                      <a:pt x="1" y="78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29"/>
            <p:cNvSpPr/>
            <p:nvPr/>
          </p:nvSpPr>
          <p:spPr>
            <a:xfrm>
              <a:off x="1872641" y="3429354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29"/>
          <p:cNvSpPr txBox="1"/>
          <p:nvPr/>
        </p:nvSpPr>
        <p:spPr>
          <a:xfrm>
            <a:off x="697279" y="3729036"/>
            <a:ext cx="1953964" cy="47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Nurresya Amelia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32</a:t>
            </a:r>
            <a:endParaRPr sz="1800" b="1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247" name="Google Shape;1247;p29"/>
          <p:cNvGrpSpPr/>
          <p:nvPr/>
        </p:nvGrpSpPr>
        <p:grpSpPr>
          <a:xfrm>
            <a:off x="720584" y="1726678"/>
            <a:ext cx="1886317" cy="1379977"/>
            <a:chOff x="810055" y="1677600"/>
            <a:chExt cx="1886317" cy="1379977"/>
          </a:xfrm>
        </p:grpSpPr>
        <p:sp>
          <p:nvSpPr>
            <p:cNvPr id="1248" name="Google Shape;1248;p29"/>
            <p:cNvSpPr/>
            <p:nvPr/>
          </p:nvSpPr>
          <p:spPr>
            <a:xfrm>
              <a:off x="810055" y="1677610"/>
              <a:ext cx="1886317" cy="1379967"/>
            </a:xfrm>
            <a:custGeom>
              <a:avLst/>
              <a:gdLst/>
              <a:ahLst/>
              <a:cxnLst/>
              <a:rect l="l" t="t" r="r" b="b"/>
              <a:pathLst>
                <a:path w="28089" h="11283" extrusionOk="0">
                  <a:moveTo>
                    <a:pt x="1" y="1"/>
                  </a:moveTo>
                  <a:lnTo>
                    <a:pt x="1" y="11282"/>
                  </a:lnTo>
                  <a:lnTo>
                    <a:pt x="28089" y="11282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10055" y="1677600"/>
              <a:ext cx="1886317" cy="349922"/>
            </a:xfrm>
            <a:custGeom>
              <a:avLst/>
              <a:gdLst/>
              <a:ahLst/>
              <a:cxnLst/>
              <a:rect l="l" t="t" r="r" b="b"/>
              <a:pathLst>
                <a:path w="2808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28089" y="3570"/>
                  </a:lnTo>
                  <a:lnTo>
                    <a:pt x="280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1824513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1" y="1"/>
                  </a:moveTo>
                  <a:lnTo>
                    <a:pt x="1777" y="1"/>
                  </a:lnTo>
                  <a:lnTo>
                    <a:pt x="1777" y="1777"/>
                  </a:lnTo>
                  <a:lnTo>
                    <a:pt x="1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2116905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fill="none" extrusionOk="0">
                  <a:moveTo>
                    <a:pt x="0" y="1"/>
                  </a:moveTo>
                  <a:lnTo>
                    <a:pt x="1776" y="1"/>
                  </a:lnTo>
                  <a:lnTo>
                    <a:pt x="1776" y="1777"/>
                  </a:lnTo>
                  <a:lnTo>
                    <a:pt x="0" y="17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166209" y="18205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1" y="1"/>
                  </a:moveTo>
                  <a:lnTo>
                    <a:pt x="745" y="1"/>
                  </a:lnTo>
                  <a:lnTo>
                    <a:pt x="745" y="745"/>
                  </a:lnTo>
                  <a:lnTo>
                    <a:pt x="1" y="74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409198" y="1767190"/>
              <a:ext cx="174182" cy="17418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" y="1"/>
                  </a:moveTo>
                  <a:lnTo>
                    <a:pt x="1" y="1777"/>
                  </a:lnTo>
                  <a:lnTo>
                    <a:pt x="1777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458306" y="1818748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0" y="0"/>
                  </a:moveTo>
                  <a:lnTo>
                    <a:pt x="783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457522" y="1818748"/>
              <a:ext cx="76848" cy="76750"/>
            </a:xfrm>
            <a:custGeom>
              <a:avLst/>
              <a:gdLst/>
              <a:ahLst/>
              <a:cxnLst/>
              <a:rect l="l" t="t" r="r" b="b"/>
              <a:pathLst>
                <a:path w="784" h="783" fill="none" extrusionOk="0">
                  <a:moveTo>
                    <a:pt x="783" y="0"/>
                  </a:moveTo>
                  <a:lnTo>
                    <a:pt x="1" y="7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872641" y="1883441"/>
              <a:ext cx="80572" cy="98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29"/>
          <p:cNvSpPr txBox="1"/>
          <p:nvPr/>
        </p:nvSpPr>
        <p:spPr>
          <a:xfrm>
            <a:off x="697279" y="2349069"/>
            <a:ext cx="1886400" cy="2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Reza Apriza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33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05168-14BD-ADB3-4F66-70FEB11A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40" y="3705041"/>
            <a:ext cx="137781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-1" y="108461"/>
            <a:ext cx="4222045" cy="343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ERD PERPUSTAKAAN</a:t>
            </a:r>
            <a:endParaRPr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54E9EB-4809-2163-0F52-8EBDE740D42C}"/>
              </a:ext>
            </a:extLst>
          </p:cNvPr>
          <p:cNvGrpSpPr/>
          <p:nvPr/>
        </p:nvGrpSpPr>
        <p:grpSpPr>
          <a:xfrm>
            <a:off x="231070" y="4623206"/>
            <a:ext cx="1640260" cy="343095"/>
            <a:chOff x="231070" y="4623206"/>
            <a:chExt cx="2329800" cy="431400"/>
          </a:xfrm>
        </p:grpSpPr>
        <p:sp>
          <p:nvSpPr>
            <p:cNvPr id="5" name="Google Shape;259;p18">
              <a:extLst>
                <a:ext uri="{FF2B5EF4-FFF2-40B4-BE49-F238E27FC236}">
                  <a16:creationId xmlns:a16="http://schemas.microsoft.com/office/drawing/2014/main" id="{CEE0F60F-EDE6-01DE-D607-47C3D6CF320B}"/>
                </a:ext>
              </a:extLst>
            </p:cNvPr>
            <p:cNvSpPr/>
            <p:nvPr/>
          </p:nvSpPr>
          <p:spPr>
            <a:xfrm>
              <a:off x="231070" y="4623206"/>
              <a:ext cx="2329800" cy="431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" name="Google Shape;260;p18">
              <a:extLst>
                <a:ext uri="{FF2B5EF4-FFF2-40B4-BE49-F238E27FC236}">
                  <a16:creationId xmlns:a16="http://schemas.microsoft.com/office/drawing/2014/main" id="{0FA320A1-D485-F22F-6A0F-C7294105508F}"/>
                </a:ext>
              </a:extLst>
            </p:cNvPr>
            <p:cNvSpPr txBox="1"/>
            <p:nvPr/>
          </p:nvSpPr>
          <p:spPr>
            <a:xfrm>
              <a:off x="231070" y="4623206"/>
              <a:ext cx="689100" cy="431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50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39379" y="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ERD Perpustakaan</a:t>
            </a:r>
            <a:endParaRPr dirty="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6688068" y="2827482"/>
            <a:ext cx="2288813" cy="2175370"/>
            <a:chOff x="6475875" y="1820575"/>
            <a:chExt cx="2288813" cy="2175370"/>
          </a:xfrm>
        </p:grpSpPr>
        <p:sp>
          <p:nvSpPr>
            <p:cNvPr id="99" name="Google Shape;99;p16"/>
            <p:cNvSpPr/>
            <p:nvPr/>
          </p:nvSpPr>
          <p:spPr>
            <a:xfrm>
              <a:off x="7409343" y="3826872"/>
              <a:ext cx="653579" cy="93491"/>
            </a:xfrm>
            <a:custGeom>
              <a:avLst/>
              <a:gdLst/>
              <a:ahLst/>
              <a:cxnLst/>
              <a:rect l="l" t="t" r="r" b="b"/>
              <a:pathLst>
                <a:path w="6075" h="869" extrusionOk="0">
                  <a:moveTo>
                    <a:pt x="3038" y="0"/>
                  </a:moveTo>
                  <a:cubicBezTo>
                    <a:pt x="1360" y="0"/>
                    <a:pt x="1" y="195"/>
                    <a:pt x="1" y="434"/>
                  </a:cubicBezTo>
                  <a:cubicBezTo>
                    <a:pt x="1" y="674"/>
                    <a:pt x="1360" y="869"/>
                    <a:pt x="3038" y="869"/>
                  </a:cubicBezTo>
                  <a:cubicBezTo>
                    <a:pt x="4715" y="869"/>
                    <a:pt x="6074" y="674"/>
                    <a:pt x="6074" y="434"/>
                  </a:cubicBezTo>
                  <a:cubicBezTo>
                    <a:pt x="6074" y="194"/>
                    <a:pt x="4715" y="0"/>
                    <a:pt x="30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6"/>
            <p:cNvGrpSpPr/>
            <p:nvPr/>
          </p:nvGrpSpPr>
          <p:grpSpPr>
            <a:xfrm>
              <a:off x="7080724" y="1941038"/>
              <a:ext cx="1310816" cy="1831411"/>
              <a:chOff x="7080724" y="1941038"/>
              <a:chExt cx="1310816" cy="1831411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7080724" y="1941038"/>
                <a:ext cx="1310816" cy="1809365"/>
              </a:xfrm>
              <a:custGeom>
                <a:avLst/>
                <a:gdLst/>
                <a:ahLst/>
                <a:cxnLst/>
                <a:rect l="l" t="t" r="r" b="b"/>
                <a:pathLst>
                  <a:path w="12184" h="16818" extrusionOk="0">
                    <a:moveTo>
                      <a:pt x="6093" y="0"/>
                    </a:moveTo>
                    <a:lnTo>
                      <a:pt x="1670" y="6750"/>
                    </a:lnTo>
                    <a:cubicBezTo>
                      <a:pt x="590" y="8328"/>
                      <a:pt x="0" y="10042"/>
                      <a:pt x="0" y="12064"/>
                    </a:cubicBezTo>
                    <a:cubicBezTo>
                      <a:pt x="0" y="13326"/>
                      <a:pt x="428" y="14535"/>
                      <a:pt x="1190" y="15426"/>
                    </a:cubicBezTo>
                    <a:cubicBezTo>
                      <a:pt x="1951" y="16318"/>
                      <a:pt x="2983" y="16818"/>
                      <a:pt x="4060" y="16818"/>
                    </a:cubicBezTo>
                    <a:lnTo>
                      <a:pt x="8125" y="16818"/>
                    </a:lnTo>
                    <a:cubicBezTo>
                      <a:pt x="9201" y="16818"/>
                      <a:pt x="10233" y="16318"/>
                      <a:pt x="10995" y="15426"/>
                    </a:cubicBezTo>
                    <a:cubicBezTo>
                      <a:pt x="11756" y="14535"/>
                      <a:pt x="12184" y="13326"/>
                      <a:pt x="12184" y="12064"/>
                    </a:cubicBezTo>
                    <a:cubicBezTo>
                      <a:pt x="12184" y="10042"/>
                      <a:pt x="11594" y="8328"/>
                      <a:pt x="10514" y="6750"/>
                    </a:cubicBezTo>
                    <a:lnTo>
                      <a:pt x="609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7150223" y="2600526"/>
                <a:ext cx="1171816" cy="1171923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10893" extrusionOk="0">
                    <a:moveTo>
                      <a:pt x="5445" y="1"/>
                    </a:moveTo>
                    <a:cubicBezTo>
                      <a:pt x="4002" y="1"/>
                      <a:pt x="2617" y="575"/>
                      <a:pt x="1595" y="1596"/>
                    </a:cubicBezTo>
                    <a:cubicBezTo>
                      <a:pt x="574" y="2617"/>
                      <a:pt x="0" y="4002"/>
                      <a:pt x="0" y="5447"/>
                    </a:cubicBezTo>
                    <a:cubicBezTo>
                      <a:pt x="0" y="6891"/>
                      <a:pt x="574" y="8276"/>
                      <a:pt x="1595" y="9297"/>
                    </a:cubicBezTo>
                    <a:cubicBezTo>
                      <a:pt x="2617" y="10319"/>
                      <a:pt x="4002" y="10893"/>
                      <a:pt x="5445" y="10893"/>
                    </a:cubicBezTo>
                    <a:cubicBezTo>
                      <a:pt x="6890" y="10893"/>
                      <a:pt x="8275" y="10319"/>
                      <a:pt x="9297" y="9297"/>
                    </a:cubicBezTo>
                    <a:cubicBezTo>
                      <a:pt x="10318" y="8276"/>
                      <a:pt x="10892" y="6891"/>
                      <a:pt x="10892" y="5447"/>
                    </a:cubicBezTo>
                    <a:cubicBezTo>
                      <a:pt x="10892" y="4002"/>
                      <a:pt x="10318" y="2617"/>
                      <a:pt x="9297" y="1596"/>
                    </a:cubicBezTo>
                    <a:cubicBezTo>
                      <a:pt x="8275" y="575"/>
                      <a:pt x="6890" y="1"/>
                      <a:pt x="5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7953979" y="3044416"/>
                <a:ext cx="239915" cy="218613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32" extrusionOk="0">
                    <a:moveTo>
                      <a:pt x="1115" y="0"/>
                    </a:moveTo>
                    <a:cubicBezTo>
                      <a:pt x="855" y="0"/>
                      <a:pt x="596" y="100"/>
                      <a:pt x="397" y="298"/>
                    </a:cubicBezTo>
                    <a:cubicBezTo>
                      <a:pt x="1" y="694"/>
                      <a:pt x="1" y="1337"/>
                      <a:pt x="397" y="1734"/>
                    </a:cubicBezTo>
                    <a:cubicBezTo>
                      <a:pt x="596" y="1932"/>
                      <a:pt x="855" y="2031"/>
                      <a:pt x="1115" y="2031"/>
                    </a:cubicBezTo>
                    <a:cubicBezTo>
                      <a:pt x="1375" y="2031"/>
                      <a:pt x="1635" y="1932"/>
                      <a:pt x="1833" y="1734"/>
                    </a:cubicBezTo>
                    <a:cubicBezTo>
                      <a:pt x="2230" y="1337"/>
                      <a:pt x="2230" y="694"/>
                      <a:pt x="1833" y="298"/>
                    </a:cubicBezTo>
                    <a:cubicBezTo>
                      <a:pt x="1635" y="100"/>
                      <a:pt x="1375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277817" y="3044416"/>
                <a:ext cx="240022" cy="218613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32" extrusionOk="0">
                    <a:moveTo>
                      <a:pt x="1116" y="0"/>
                    </a:moveTo>
                    <a:cubicBezTo>
                      <a:pt x="856" y="0"/>
                      <a:pt x="596" y="100"/>
                      <a:pt x="398" y="298"/>
                    </a:cubicBezTo>
                    <a:cubicBezTo>
                      <a:pt x="1" y="694"/>
                      <a:pt x="1" y="1337"/>
                      <a:pt x="398" y="1734"/>
                    </a:cubicBezTo>
                    <a:cubicBezTo>
                      <a:pt x="596" y="1932"/>
                      <a:pt x="856" y="2031"/>
                      <a:pt x="1116" y="2031"/>
                    </a:cubicBezTo>
                    <a:cubicBezTo>
                      <a:pt x="1375" y="2031"/>
                      <a:pt x="1635" y="1932"/>
                      <a:pt x="1834" y="1734"/>
                    </a:cubicBezTo>
                    <a:cubicBezTo>
                      <a:pt x="2230" y="1337"/>
                      <a:pt x="2230" y="694"/>
                      <a:pt x="1834" y="298"/>
                    </a:cubicBezTo>
                    <a:cubicBezTo>
                      <a:pt x="1635" y="100"/>
                      <a:pt x="1375" y="0"/>
                      <a:pt x="1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954087" y="3030753"/>
                <a:ext cx="239915" cy="21850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31" extrusionOk="0">
                    <a:moveTo>
                      <a:pt x="1115" y="0"/>
                    </a:moveTo>
                    <a:cubicBezTo>
                      <a:pt x="855" y="0"/>
                      <a:pt x="596" y="99"/>
                      <a:pt x="397" y="297"/>
                    </a:cubicBezTo>
                    <a:cubicBezTo>
                      <a:pt x="1" y="694"/>
                      <a:pt x="1" y="1337"/>
                      <a:pt x="397" y="1734"/>
                    </a:cubicBezTo>
                    <a:cubicBezTo>
                      <a:pt x="596" y="1932"/>
                      <a:pt x="855" y="2031"/>
                      <a:pt x="1115" y="2031"/>
                    </a:cubicBezTo>
                    <a:cubicBezTo>
                      <a:pt x="1375" y="2031"/>
                      <a:pt x="1635" y="1932"/>
                      <a:pt x="1833" y="1734"/>
                    </a:cubicBezTo>
                    <a:cubicBezTo>
                      <a:pt x="2230" y="1337"/>
                      <a:pt x="2230" y="694"/>
                      <a:pt x="1833" y="297"/>
                    </a:cubicBezTo>
                    <a:cubicBezTo>
                      <a:pt x="1635" y="99"/>
                      <a:pt x="1375" y="0"/>
                      <a:pt x="11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7277817" y="3030753"/>
                <a:ext cx="240022" cy="21850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31" extrusionOk="0">
                    <a:moveTo>
                      <a:pt x="1116" y="0"/>
                    </a:moveTo>
                    <a:cubicBezTo>
                      <a:pt x="856" y="0"/>
                      <a:pt x="596" y="99"/>
                      <a:pt x="398" y="297"/>
                    </a:cubicBezTo>
                    <a:cubicBezTo>
                      <a:pt x="1" y="694"/>
                      <a:pt x="1" y="1337"/>
                      <a:pt x="398" y="1734"/>
                    </a:cubicBezTo>
                    <a:cubicBezTo>
                      <a:pt x="596" y="1932"/>
                      <a:pt x="856" y="2031"/>
                      <a:pt x="1116" y="2031"/>
                    </a:cubicBezTo>
                    <a:cubicBezTo>
                      <a:pt x="1375" y="2031"/>
                      <a:pt x="1635" y="1932"/>
                      <a:pt x="1834" y="1734"/>
                    </a:cubicBezTo>
                    <a:cubicBezTo>
                      <a:pt x="2230" y="1337"/>
                      <a:pt x="2230" y="694"/>
                      <a:pt x="1834" y="297"/>
                    </a:cubicBezTo>
                    <a:cubicBezTo>
                      <a:pt x="1635" y="99"/>
                      <a:pt x="1375" y="0"/>
                      <a:pt x="1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7295784" y="3060123"/>
                <a:ext cx="175364" cy="1597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85" extrusionOk="0">
                    <a:moveTo>
                      <a:pt x="814" y="1"/>
                    </a:moveTo>
                    <a:cubicBezTo>
                      <a:pt x="624" y="1"/>
                      <a:pt x="435" y="73"/>
                      <a:pt x="290" y="218"/>
                    </a:cubicBezTo>
                    <a:cubicBezTo>
                      <a:pt x="1" y="508"/>
                      <a:pt x="1" y="978"/>
                      <a:pt x="290" y="1268"/>
                    </a:cubicBezTo>
                    <a:cubicBezTo>
                      <a:pt x="435" y="1412"/>
                      <a:pt x="624" y="1485"/>
                      <a:pt x="814" y="1485"/>
                    </a:cubicBezTo>
                    <a:cubicBezTo>
                      <a:pt x="1004" y="1485"/>
                      <a:pt x="1194" y="1412"/>
                      <a:pt x="1339" y="1268"/>
                    </a:cubicBezTo>
                    <a:cubicBezTo>
                      <a:pt x="1629" y="978"/>
                      <a:pt x="1629" y="508"/>
                      <a:pt x="1339" y="218"/>
                    </a:cubicBezTo>
                    <a:cubicBezTo>
                      <a:pt x="1194" y="73"/>
                      <a:pt x="1004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8000778" y="3060123"/>
                <a:ext cx="175364" cy="1597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85" extrusionOk="0">
                    <a:moveTo>
                      <a:pt x="815" y="1"/>
                    </a:moveTo>
                    <a:cubicBezTo>
                      <a:pt x="625" y="1"/>
                      <a:pt x="435" y="73"/>
                      <a:pt x="290" y="218"/>
                    </a:cubicBezTo>
                    <a:cubicBezTo>
                      <a:pt x="1" y="508"/>
                      <a:pt x="1" y="978"/>
                      <a:pt x="290" y="1268"/>
                    </a:cubicBezTo>
                    <a:cubicBezTo>
                      <a:pt x="435" y="1412"/>
                      <a:pt x="625" y="1485"/>
                      <a:pt x="815" y="1485"/>
                    </a:cubicBezTo>
                    <a:cubicBezTo>
                      <a:pt x="1005" y="1485"/>
                      <a:pt x="1195" y="1412"/>
                      <a:pt x="1339" y="1268"/>
                    </a:cubicBezTo>
                    <a:cubicBezTo>
                      <a:pt x="1629" y="978"/>
                      <a:pt x="1629" y="508"/>
                      <a:pt x="1339" y="218"/>
                    </a:cubicBezTo>
                    <a:cubicBezTo>
                      <a:pt x="1195" y="73"/>
                      <a:pt x="1005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7523335" y="3296669"/>
                <a:ext cx="84239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05" extrusionOk="0">
                    <a:moveTo>
                      <a:pt x="367" y="1"/>
                    </a:moveTo>
                    <a:cubicBezTo>
                      <a:pt x="165" y="1"/>
                      <a:pt x="1" y="164"/>
                      <a:pt x="1" y="367"/>
                    </a:cubicBezTo>
                    <a:lnTo>
                      <a:pt x="1" y="705"/>
                    </a:lnTo>
                    <a:lnTo>
                      <a:pt x="783" y="705"/>
                    </a:lnTo>
                    <a:lnTo>
                      <a:pt x="783" y="367"/>
                    </a:lnTo>
                    <a:cubicBezTo>
                      <a:pt x="783" y="164"/>
                      <a:pt x="618" y="1"/>
                      <a:pt x="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864698" y="3296669"/>
                <a:ext cx="84239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05" extrusionOk="0">
                    <a:moveTo>
                      <a:pt x="367" y="1"/>
                    </a:moveTo>
                    <a:cubicBezTo>
                      <a:pt x="165" y="1"/>
                      <a:pt x="0" y="164"/>
                      <a:pt x="0" y="367"/>
                    </a:cubicBezTo>
                    <a:lnTo>
                      <a:pt x="0" y="705"/>
                    </a:lnTo>
                    <a:lnTo>
                      <a:pt x="782" y="705"/>
                    </a:lnTo>
                    <a:lnTo>
                      <a:pt x="782" y="367"/>
                    </a:lnTo>
                    <a:cubicBezTo>
                      <a:pt x="782" y="164"/>
                      <a:pt x="618" y="1"/>
                      <a:pt x="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439313" y="3370562"/>
                <a:ext cx="593654" cy="75850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162" extrusionOk="0">
                    <a:moveTo>
                      <a:pt x="76" y="0"/>
                    </a:moveTo>
                    <a:cubicBezTo>
                      <a:pt x="33" y="0"/>
                      <a:pt x="0" y="34"/>
                      <a:pt x="0" y="76"/>
                    </a:cubicBezTo>
                    <a:lnTo>
                      <a:pt x="0" y="86"/>
                    </a:lnTo>
                    <a:cubicBezTo>
                      <a:pt x="0" y="128"/>
                      <a:pt x="33" y="162"/>
                      <a:pt x="76" y="162"/>
                    </a:cubicBezTo>
                    <a:lnTo>
                      <a:pt x="5443" y="162"/>
                    </a:lnTo>
                    <a:cubicBezTo>
                      <a:pt x="5485" y="162"/>
                      <a:pt x="5518" y="128"/>
                      <a:pt x="5518" y="86"/>
                    </a:cubicBezTo>
                    <a:lnTo>
                      <a:pt x="5518" y="76"/>
                    </a:lnTo>
                    <a:cubicBezTo>
                      <a:pt x="5518" y="34"/>
                      <a:pt x="5485" y="0"/>
                      <a:pt x="5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6"/>
            <p:cNvGrpSpPr/>
            <p:nvPr/>
          </p:nvGrpSpPr>
          <p:grpSpPr>
            <a:xfrm>
              <a:off x="6475875" y="1820575"/>
              <a:ext cx="2288813" cy="2175370"/>
              <a:chOff x="6475875" y="1820575"/>
              <a:chExt cx="2288813" cy="217537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6475875" y="2103572"/>
                <a:ext cx="235504" cy="235504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89" extrusionOk="0">
                    <a:moveTo>
                      <a:pt x="1094" y="0"/>
                    </a:moveTo>
                    <a:cubicBezTo>
                      <a:pt x="951" y="534"/>
                      <a:pt x="534" y="951"/>
                      <a:pt x="1" y="1094"/>
                    </a:cubicBezTo>
                    <a:cubicBezTo>
                      <a:pt x="534" y="1238"/>
                      <a:pt x="951" y="1655"/>
                      <a:pt x="1094" y="2189"/>
                    </a:cubicBezTo>
                    <a:cubicBezTo>
                      <a:pt x="1238" y="1655"/>
                      <a:pt x="1655" y="1238"/>
                      <a:pt x="2188" y="1094"/>
                    </a:cubicBezTo>
                    <a:cubicBezTo>
                      <a:pt x="1655" y="951"/>
                      <a:pt x="1238" y="534"/>
                      <a:pt x="1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8240557" y="2306822"/>
                <a:ext cx="183432" cy="1833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52" y="0"/>
                    </a:moveTo>
                    <a:cubicBezTo>
                      <a:pt x="741" y="416"/>
                      <a:pt x="415" y="740"/>
                      <a:pt x="0" y="853"/>
                    </a:cubicBezTo>
                    <a:cubicBezTo>
                      <a:pt x="415" y="964"/>
                      <a:pt x="741" y="1288"/>
                      <a:pt x="852" y="1704"/>
                    </a:cubicBezTo>
                    <a:cubicBezTo>
                      <a:pt x="964" y="1288"/>
                      <a:pt x="1288" y="964"/>
                      <a:pt x="1705" y="853"/>
                    </a:cubicBezTo>
                    <a:cubicBezTo>
                      <a:pt x="1288" y="741"/>
                      <a:pt x="964" y="416"/>
                      <a:pt x="8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307148" y="1949859"/>
                <a:ext cx="151695" cy="15169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10" extrusionOk="0">
                    <a:moveTo>
                      <a:pt x="705" y="0"/>
                    </a:moveTo>
                    <a:cubicBezTo>
                      <a:pt x="612" y="344"/>
                      <a:pt x="344" y="612"/>
                      <a:pt x="0" y="704"/>
                    </a:cubicBezTo>
                    <a:cubicBezTo>
                      <a:pt x="344" y="797"/>
                      <a:pt x="612" y="1065"/>
                      <a:pt x="705" y="1409"/>
                    </a:cubicBezTo>
                    <a:cubicBezTo>
                      <a:pt x="798" y="1065"/>
                      <a:pt x="1066" y="797"/>
                      <a:pt x="1409" y="704"/>
                    </a:cubicBezTo>
                    <a:cubicBezTo>
                      <a:pt x="1066" y="612"/>
                      <a:pt x="798" y="344"/>
                      <a:pt x="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6711363" y="2707331"/>
                <a:ext cx="292373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612" extrusionOk="0">
                    <a:moveTo>
                      <a:pt x="1807" y="0"/>
                    </a:moveTo>
                    <a:lnTo>
                      <a:pt x="1169" y="1167"/>
                    </a:lnTo>
                    <a:lnTo>
                      <a:pt x="1" y="1805"/>
                    </a:lnTo>
                    <a:lnTo>
                      <a:pt x="1169" y="2444"/>
                    </a:lnTo>
                    <a:lnTo>
                      <a:pt x="1807" y="3612"/>
                    </a:lnTo>
                    <a:lnTo>
                      <a:pt x="2445" y="2444"/>
                    </a:lnTo>
                    <a:lnTo>
                      <a:pt x="3612" y="1805"/>
                    </a:lnTo>
                    <a:lnTo>
                      <a:pt x="2445" y="1167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8579619" y="1820575"/>
                <a:ext cx="18507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0"/>
                    </a:moveTo>
                    <a:lnTo>
                      <a:pt x="739" y="739"/>
                    </a:lnTo>
                    <a:lnTo>
                      <a:pt x="0" y="1143"/>
                    </a:lnTo>
                    <a:lnTo>
                      <a:pt x="739" y="1548"/>
                    </a:lnTo>
                    <a:lnTo>
                      <a:pt x="1143" y="2287"/>
                    </a:lnTo>
                    <a:lnTo>
                      <a:pt x="1547" y="1548"/>
                    </a:lnTo>
                    <a:lnTo>
                      <a:pt x="2286" y="1143"/>
                    </a:lnTo>
                    <a:lnTo>
                      <a:pt x="1547" y="739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8391544" y="3810875"/>
                <a:ext cx="18507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0"/>
                    </a:moveTo>
                    <a:lnTo>
                      <a:pt x="739" y="739"/>
                    </a:lnTo>
                    <a:lnTo>
                      <a:pt x="0" y="1143"/>
                    </a:lnTo>
                    <a:lnTo>
                      <a:pt x="739" y="1548"/>
                    </a:lnTo>
                    <a:lnTo>
                      <a:pt x="1143" y="2287"/>
                    </a:lnTo>
                    <a:lnTo>
                      <a:pt x="1547" y="1548"/>
                    </a:lnTo>
                    <a:lnTo>
                      <a:pt x="2286" y="1143"/>
                    </a:lnTo>
                    <a:lnTo>
                      <a:pt x="1547" y="739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91640E-28E6-F79A-66E2-1463F92033AB}"/>
              </a:ext>
            </a:extLst>
          </p:cNvPr>
          <p:cNvSpPr txBox="1"/>
          <p:nvPr/>
        </p:nvSpPr>
        <p:spPr>
          <a:xfrm>
            <a:off x="755665" y="919671"/>
            <a:ext cx="399784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Entitas</a:t>
            </a:r>
            <a:r>
              <a:rPr lang="en-US" sz="2800" dirty="0"/>
              <a:t> </a:t>
            </a:r>
          </a:p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ERD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4 </a:t>
            </a:r>
            <a:r>
              <a:rPr lang="en-US" dirty="0" err="1"/>
              <a:t>Entitas</a:t>
            </a:r>
            <a:endParaRPr lang="en-US" dirty="0"/>
          </a:p>
          <a:p>
            <a:r>
              <a:rPr lang="en-US" dirty="0"/>
              <a:t>Masing-masing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Buku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: </a:t>
            </a:r>
            <a:r>
              <a:rPr lang="en-US" b="1" dirty="0" err="1"/>
              <a:t>Kategori</a:t>
            </a:r>
            <a:r>
              <a:rPr lang="en-US" b="1" dirty="0"/>
              <a:t>, </a:t>
            </a:r>
            <a:r>
              <a:rPr lang="en-US" b="1" dirty="0" err="1"/>
              <a:t>Tahun</a:t>
            </a:r>
            <a:r>
              <a:rPr lang="en-US" b="1" dirty="0"/>
              <a:t>, </a:t>
            </a:r>
            <a:r>
              <a:rPr lang="en-US" b="1" dirty="0" err="1"/>
              <a:t>Pengarang</a:t>
            </a:r>
            <a:r>
              <a:rPr lang="en-US" b="1" dirty="0"/>
              <a:t>, </a:t>
            </a:r>
            <a:r>
              <a:rPr lang="en-US" b="1" dirty="0" err="1"/>
              <a:t>Judul</a:t>
            </a:r>
            <a:r>
              <a:rPr lang="en-US" b="1" dirty="0"/>
              <a:t>, </a:t>
            </a:r>
            <a:r>
              <a:rPr lang="en-US" b="1" dirty="0" err="1"/>
              <a:t>Penerbit</a:t>
            </a:r>
            <a:r>
              <a:rPr lang="en-US" b="1" dirty="0"/>
              <a:t> dan Id </a:t>
            </a:r>
            <a:r>
              <a:rPr lang="en-US" b="1" dirty="0" err="1"/>
              <a:t>Buku</a:t>
            </a:r>
            <a:endParaRPr lang="en-US" b="1" dirty="0"/>
          </a:p>
          <a:p>
            <a:pPr marL="342900" indent="-342900">
              <a:buAutoNum type="arabicParenBoth"/>
            </a:pP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Peminjaman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b="1" dirty="0"/>
              <a:t>Id </a:t>
            </a:r>
            <a:r>
              <a:rPr lang="en-US" b="1" dirty="0" err="1"/>
              <a:t>Peminjaman</a:t>
            </a:r>
            <a:r>
              <a:rPr lang="en-US" b="1" dirty="0"/>
              <a:t>, </a:t>
            </a:r>
            <a:r>
              <a:rPr lang="en-US" b="1" dirty="0" err="1"/>
              <a:t>Tanggal</a:t>
            </a:r>
            <a:r>
              <a:rPr lang="en-US" b="1" dirty="0"/>
              <a:t> </a:t>
            </a:r>
            <a:r>
              <a:rPr lang="en-US" b="1" dirty="0" err="1"/>
              <a:t>Pinjam</a:t>
            </a:r>
            <a:r>
              <a:rPr lang="en-US" b="1" dirty="0"/>
              <a:t>, </a:t>
            </a:r>
            <a:r>
              <a:rPr lang="en-US" b="1" dirty="0" err="1"/>
              <a:t>Tanggal</a:t>
            </a:r>
            <a:r>
              <a:rPr lang="en-US" b="1" dirty="0"/>
              <a:t> Kembali</a:t>
            </a:r>
          </a:p>
          <a:p>
            <a:pPr marL="342900" indent="-342900">
              <a:buAutoNum type="arabicParenBoth"/>
            </a:pP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b="1" dirty="0"/>
              <a:t>Id </a:t>
            </a:r>
            <a:r>
              <a:rPr lang="en-US" b="1" dirty="0" err="1"/>
              <a:t>Anggota</a:t>
            </a:r>
            <a:r>
              <a:rPr lang="en-US" b="1" dirty="0"/>
              <a:t>, Nama,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Kelamin</a:t>
            </a:r>
            <a:r>
              <a:rPr lang="en-US" b="1" dirty="0"/>
              <a:t>, Alamat, </a:t>
            </a:r>
            <a:r>
              <a:rPr lang="en-US" b="1" dirty="0" err="1"/>
              <a:t>No.telp</a:t>
            </a:r>
            <a:endParaRPr lang="en-US" b="1" dirty="0"/>
          </a:p>
          <a:p>
            <a:pPr marL="342900" indent="-342900">
              <a:buAutoNum type="arabicParenBoth"/>
            </a:pP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Petugas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: </a:t>
            </a:r>
            <a:r>
              <a:rPr lang="en-US" b="1" dirty="0"/>
              <a:t>Id </a:t>
            </a:r>
            <a:r>
              <a:rPr lang="en-US" b="1" dirty="0" err="1"/>
              <a:t>Petugas</a:t>
            </a:r>
            <a:r>
              <a:rPr lang="en-US" b="1" dirty="0"/>
              <a:t>, </a:t>
            </a:r>
            <a:r>
              <a:rPr lang="en-US" b="1" dirty="0" err="1"/>
              <a:t>No.Petugas</a:t>
            </a:r>
            <a:r>
              <a:rPr lang="en-US" b="1" dirty="0"/>
              <a:t>, Nama,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Kelamin</a:t>
            </a:r>
            <a:endParaRPr lang="en-ID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39379" y="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ERD Perpustakaan</a:t>
            </a:r>
            <a:endParaRPr dirty="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6688068" y="2827482"/>
            <a:ext cx="2288813" cy="2175370"/>
            <a:chOff x="6475875" y="1820575"/>
            <a:chExt cx="2288813" cy="2175370"/>
          </a:xfrm>
        </p:grpSpPr>
        <p:sp>
          <p:nvSpPr>
            <p:cNvPr id="99" name="Google Shape;99;p16"/>
            <p:cNvSpPr/>
            <p:nvPr/>
          </p:nvSpPr>
          <p:spPr>
            <a:xfrm>
              <a:off x="7409343" y="3826872"/>
              <a:ext cx="653579" cy="93491"/>
            </a:xfrm>
            <a:custGeom>
              <a:avLst/>
              <a:gdLst/>
              <a:ahLst/>
              <a:cxnLst/>
              <a:rect l="l" t="t" r="r" b="b"/>
              <a:pathLst>
                <a:path w="6075" h="869" extrusionOk="0">
                  <a:moveTo>
                    <a:pt x="3038" y="0"/>
                  </a:moveTo>
                  <a:cubicBezTo>
                    <a:pt x="1360" y="0"/>
                    <a:pt x="1" y="195"/>
                    <a:pt x="1" y="434"/>
                  </a:cubicBezTo>
                  <a:cubicBezTo>
                    <a:pt x="1" y="674"/>
                    <a:pt x="1360" y="869"/>
                    <a:pt x="3038" y="869"/>
                  </a:cubicBezTo>
                  <a:cubicBezTo>
                    <a:pt x="4715" y="869"/>
                    <a:pt x="6074" y="674"/>
                    <a:pt x="6074" y="434"/>
                  </a:cubicBezTo>
                  <a:cubicBezTo>
                    <a:pt x="6074" y="194"/>
                    <a:pt x="4715" y="0"/>
                    <a:pt x="30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6"/>
            <p:cNvGrpSpPr/>
            <p:nvPr/>
          </p:nvGrpSpPr>
          <p:grpSpPr>
            <a:xfrm>
              <a:off x="7080724" y="1941038"/>
              <a:ext cx="1310816" cy="1831411"/>
              <a:chOff x="7080724" y="1941038"/>
              <a:chExt cx="1310816" cy="1831411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7080724" y="1941038"/>
                <a:ext cx="1310816" cy="1809365"/>
              </a:xfrm>
              <a:custGeom>
                <a:avLst/>
                <a:gdLst/>
                <a:ahLst/>
                <a:cxnLst/>
                <a:rect l="l" t="t" r="r" b="b"/>
                <a:pathLst>
                  <a:path w="12184" h="16818" extrusionOk="0">
                    <a:moveTo>
                      <a:pt x="6093" y="0"/>
                    </a:moveTo>
                    <a:lnTo>
                      <a:pt x="1670" y="6750"/>
                    </a:lnTo>
                    <a:cubicBezTo>
                      <a:pt x="590" y="8328"/>
                      <a:pt x="0" y="10042"/>
                      <a:pt x="0" y="12064"/>
                    </a:cubicBezTo>
                    <a:cubicBezTo>
                      <a:pt x="0" y="13326"/>
                      <a:pt x="428" y="14535"/>
                      <a:pt x="1190" y="15426"/>
                    </a:cubicBezTo>
                    <a:cubicBezTo>
                      <a:pt x="1951" y="16318"/>
                      <a:pt x="2983" y="16818"/>
                      <a:pt x="4060" y="16818"/>
                    </a:cubicBezTo>
                    <a:lnTo>
                      <a:pt x="8125" y="16818"/>
                    </a:lnTo>
                    <a:cubicBezTo>
                      <a:pt x="9201" y="16818"/>
                      <a:pt x="10233" y="16318"/>
                      <a:pt x="10995" y="15426"/>
                    </a:cubicBezTo>
                    <a:cubicBezTo>
                      <a:pt x="11756" y="14535"/>
                      <a:pt x="12184" y="13326"/>
                      <a:pt x="12184" y="12064"/>
                    </a:cubicBezTo>
                    <a:cubicBezTo>
                      <a:pt x="12184" y="10042"/>
                      <a:pt x="11594" y="8328"/>
                      <a:pt x="10514" y="6750"/>
                    </a:cubicBezTo>
                    <a:lnTo>
                      <a:pt x="609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7150223" y="2600526"/>
                <a:ext cx="1171816" cy="1171923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10893" extrusionOk="0">
                    <a:moveTo>
                      <a:pt x="5445" y="1"/>
                    </a:moveTo>
                    <a:cubicBezTo>
                      <a:pt x="4002" y="1"/>
                      <a:pt x="2617" y="575"/>
                      <a:pt x="1595" y="1596"/>
                    </a:cubicBezTo>
                    <a:cubicBezTo>
                      <a:pt x="574" y="2617"/>
                      <a:pt x="0" y="4002"/>
                      <a:pt x="0" y="5447"/>
                    </a:cubicBezTo>
                    <a:cubicBezTo>
                      <a:pt x="0" y="6891"/>
                      <a:pt x="574" y="8276"/>
                      <a:pt x="1595" y="9297"/>
                    </a:cubicBezTo>
                    <a:cubicBezTo>
                      <a:pt x="2617" y="10319"/>
                      <a:pt x="4002" y="10893"/>
                      <a:pt x="5445" y="10893"/>
                    </a:cubicBezTo>
                    <a:cubicBezTo>
                      <a:pt x="6890" y="10893"/>
                      <a:pt x="8275" y="10319"/>
                      <a:pt x="9297" y="9297"/>
                    </a:cubicBezTo>
                    <a:cubicBezTo>
                      <a:pt x="10318" y="8276"/>
                      <a:pt x="10892" y="6891"/>
                      <a:pt x="10892" y="5447"/>
                    </a:cubicBezTo>
                    <a:cubicBezTo>
                      <a:pt x="10892" y="4002"/>
                      <a:pt x="10318" y="2617"/>
                      <a:pt x="9297" y="1596"/>
                    </a:cubicBezTo>
                    <a:cubicBezTo>
                      <a:pt x="8275" y="575"/>
                      <a:pt x="6890" y="1"/>
                      <a:pt x="5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7953979" y="3044416"/>
                <a:ext cx="239915" cy="218613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32" extrusionOk="0">
                    <a:moveTo>
                      <a:pt x="1115" y="0"/>
                    </a:moveTo>
                    <a:cubicBezTo>
                      <a:pt x="855" y="0"/>
                      <a:pt x="596" y="100"/>
                      <a:pt x="397" y="298"/>
                    </a:cubicBezTo>
                    <a:cubicBezTo>
                      <a:pt x="1" y="694"/>
                      <a:pt x="1" y="1337"/>
                      <a:pt x="397" y="1734"/>
                    </a:cubicBezTo>
                    <a:cubicBezTo>
                      <a:pt x="596" y="1932"/>
                      <a:pt x="855" y="2031"/>
                      <a:pt x="1115" y="2031"/>
                    </a:cubicBezTo>
                    <a:cubicBezTo>
                      <a:pt x="1375" y="2031"/>
                      <a:pt x="1635" y="1932"/>
                      <a:pt x="1833" y="1734"/>
                    </a:cubicBezTo>
                    <a:cubicBezTo>
                      <a:pt x="2230" y="1337"/>
                      <a:pt x="2230" y="694"/>
                      <a:pt x="1833" y="298"/>
                    </a:cubicBezTo>
                    <a:cubicBezTo>
                      <a:pt x="1635" y="100"/>
                      <a:pt x="1375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277817" y="3044416"/>
                <a:ext cx="240022" cy="218613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32" extrusionOk="0">
                    <a:moveTo>
                      <a:pt x="1116" y="0"/>
                    </a:moveTo>
                    <a:cubicBezTo>
                      <a:pt x="856" y="0"/>
                      <a:pt x="596" y="100"/>
                      <a:pt x="398" y="298"/>
                    </a:cubicBezTo>
                    <a:cubicBezTo>
                      <a:pt x="1" y="694"/>
                      <a:pt x="1" y="1337"/>
                      <a:pt x="398" y="1734"/>
                    </a:cubicBezTo>
                    <a:cubicBezTo>
                      <a:pt x="596" y="1932"/>
                      <a:pt x="856" y="2031"/>
                      <a:pt x="1116" y="2031"/>
                    </a:cubicBezTo>
                    <a:cubicBezTo>
                      <a:pt x="1375" y="2031"/>
                      <a:pt x="1635" y="1932"/>
                      <a:pt x="1834" y="1734"/>
                    </a:cubicBezTo>
                    <a:cubicBezTo>
                      <a:pt x="2230" y="1337"/>
                      <a:pt x="2230" y="694"/>
                      <a:pt x="1834" y="298"/>
                    </a:cubicBezTo>
                    <a:cubicBezTo>
                      <a:pt x="1635" y="100"/>
                      <a:pt x="1375" y="0"/>
                      <a:pt x="1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954087" y="3030753"/>
                <a:ext cx="239915" cy="21850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31" extrusionOk="0">
                    <a:moveTo>
                      <a:pt x="1115" y="0"/>
                    </a:moveTo>
                    <a:cubicBezTo>
                      <a:pt x="855" y="0"/>
                      <a:pt x="596" y="99"/>
                      <a:pt x="397" y="297"/>
                    </a:cubicBezTo>
                    <a:cubicBezTo>
                      <a:pt x="1" y="694"/>
                      <a:pt x="1" y="1337"/>
                      <a:pt x="397" y="1734"/>
                    </a:cubicBezTo>
                    <a:cubicBezTo>
                      <a:pt x="596" y="1932"/>
                      <a:pt x="855" y="2031"/>
                      <a:pt x="1115" y="2031"/>
                    </a:cubicBezTo>
                    <a:cubicBezTo>
                      <a:pt x="1375" y="2031"/>
                      <a:pt x="1635" y="1932"/>
                      <a:pt x="1833" y="1734"/>
                    </a:cubicBezTo>
                    <a:cubicBezTo>
                      <a:pt x="2230" y="1337"/>
                      <a:pt x="2230" y="694"/>
                      <a:pt x="1833" y="297"/>
                    </a:cubicBezTo>
                    <a:cubicBezTo>
                      <a:pt x="1635" y="99"/>
                      <a:pt x="1375" y="0"/>
                      <a:pt x="11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7277817" y="3030753"/>
                <a:ext cx="240022" cy="21850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31" extrusionOk="0">
                    <a:moveTo>
                      <a:pt x="1116" y="0"/>
                    </a:moveTo>
                    <a:cubicBezTo>
                      <a:pt x="856" y="0"/>
                      <a:pt x="596" y="99"/>
                      <a:pt x="398" y="297"/>
                    </a:cubicBezTo>
                    <a:cubicBezTo>
                      <a:pt x="1" y="694"/>
                      <a:pt x="1" y="1337"/>
                      <a:pt x="398" y="1734"/>
                    </a:cubicBezTo>
                    <a:cubicBezTo>
                      <a:pt x="596" y="1932"/>
                      <a:pt x="856" y="2031"/>
                      <a:pt x="1116" y="2031"/>
                    </a:cubicBezTo>
                    <a:cubicBezTo>
                      <a:pt x="1375" y="2031"/>
                      <a:pt x="1635" y="1932"/>
                      <a:pt x="1834" y="1734"/>
                    </a:cubicBezTo>
                    <a:cubicBezTo>
                      <a:pt x="2230" y="1337"/>
                      <a:pt x="2230" y="694"/>
                      <a:pt x="1834" y="297"/>
                    </a:cubicBezTo>
                    <a:cubicBezTo>
                      <a:pt x="1635" y="99"/>
                      <a:pt x="1375" y="0"/>
                      <a:pt x="1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7295784" y="3060123"/>
                <a:ext cx="175364" cy="1597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85" extrusionOk="0">
                    <a:moveTo>
                      <a:pt x="814" y="1"/>
                    </a:moveTo>
                    <a:cubicBezTo>
                      <a:pt x="624" y="1"/>
                      <a:pt x="435" y="73"/>
                      <a:pt x="290" y="218"/>
                    </a:cubicBezTo>
                    <a:cubicBezTo>
                      <a:pt x="1" y="508"/>
                      <a:pt x="1" y="978"/>
                      <a:pt x="290" y="1268"/>
                    </a:cubicBezTo>
                    <a:cubicBezTo>
                      <a:pt x="435" y="1412"/>
                      <a:pt x="624" y="1485"/>
                      <a:pt x="814" y="1485"/>
                    </a:cubicBezTo>
                    <a:cubicBezTo>
                      <a:pt x="1004" y="1485"/>
                      <a:pt x="1194" y="1412"/>
                      <a:pt x="1339" y="1268"/>
                    </a:cubicBezTo>
                    <a:cubicBezTo>
                      <a:pt x="1629" y="978"/>
                      <a:pt x="1629" y="508"/>
                      <a:pt x="1339" y="218"/>
                    </a:cubicBezTo>
                    <a:cubicBezTo>
                      <a:pt x="1194" y="73"/>
                      <a:pt x="1004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8000778" y="3060123"/>
                <a:ext cx="175364" cy="1597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85" extrusionOk="0">
                    <a:moveTo>
                      <a:pt x="815" y="1"/>
                    </a:moveTo>
                    <a:cubicBezTo>
                      <a:pt x="625" y="1"/>
                      <a:pt x="435" y="73"/>
                      <a:pt x="290" y="218"/>
                    </a:cubicBezTo>
                    <a:cubicBezTo>
                      <a:pt x="1" y="508"/>
                      <a:pt x="1" y="978"/>
                      <a:pt x="290" y="1268"/>
                    </a:cubicBezTo>
                    <a:cubicBezTo>
                      <a:pt x="435" y="1412"/>
                      <a:pt x="625" y="1485"/>
                      <a:pt x="815" y="1485"/>
                    </a:cubicBezTo>
                    <a:cubicBezTo>
                      <a:pt x="1005" y="1485"/>
                      <a:pt x="1195" y="1412"/>
                      <a:pt x="1339" y="1268"/>
                    </a:cubicBezTo>
                    <a:cubicBezTo>
                      <a:pt x="1629" y="978"/>
                      <a:pt x="1629" y="508"/>
                      <a:pt x="1339" y="218"/>
                    </a:cubicBezTo>
                    <a:cubicBezTo>
                      <a:pt x="1195" y="73"/>
                      <a:pt x="1005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7523335" y="3296669"/>
                <a:ext cx="84239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05" extrusionOk="0">
                    <a:moveTo>
                      <a:pt x="367" y="1"/>
                    </a:moveTo>
                    <a:cubicBezTo>
                      <a:pt x="165" y="1"/>
                      <a:pt x="1" y="164"/>
                      <a:pt x="1" y="367"/>
                    </a:cubicBezTo>
                    <a:lnTo>
                      <a:pt x="1" y="705"/>
                    </a:lnTo>
                    <a:lnTo>
                      <a:pt x="783" y="705"/>
                    </a:lnTo>
                    <a:lnTo>
                      <a:pt x="783" y="367"/>
                    </a:lnTo>
                    <a:cubicBezTo>
                      <a:pt x="783" y="164"/>
                      <a:pt x="618" y="1"/>
                      <a:pt x="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864698" y="3296669"/>
                <a:ext cx="84239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05" extrusionOk="0">
                    <a:moveTo>
                      <a:pt x="367" y="1"/>
                    </a:moveTo>
                    <a:cubicBezTo>
                      <a:pt x="165" y="1"/>
                      <a:pt x="0" y="164"/>
                      <a:pt x="0" y="367"/>
                    </a:cubicBezTo>
                    <a:lnTo>
                      <a:pt x="0" y="705"/>
                    </a:lnTo>
                    <a:lnTo>
                      <a:pt x="782" y="705"/>
                    </a:lnTo>
                    <a:lnTo>
                      <a:pt x="782" y="367"/>
                    </a:lnTo>
                    <a:cubicBezTo>
                      <a:pt x="782" y="164"/>
                      <a:pt x="618" y="1"/>
                      <a:pt x="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439313" y="3370562"/>
                <a:ext cx="593654" cy="75850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162" extrusionOk="0">
                    <a:moveTo>
                      <a:pt x="76" y="0"/>
                    </a:moveTo>
                    <a:cubicBezTo>
                      <a:pt x="33" y="0"/>
                      <a:pt x="0" y="34"/>
                      <a:pt x="0" y="76"/>
                    </a:cubicBezTo>
                    <a:lnTo>
                      <a:pt x="0" y="86"/>
                    </a:lnTo>
                    <a:cubicBezTo>
                      <a:pt x="0" y="128"/>
                      <a:pt x="33" y="162"/>
                      <a:pt x="76" y="162"/>
                    </a:cubicBezTo>
                    <a:lnTo>
                      <a:pt x="5443" y="162"/>
                    </a:lnTo>
                    <a:cubicBezTo>
                      <a:pt x="5485" y="162"/>
                      <a:pt x="5518" y="128"/>
                      <a:pt x="5518" y="86"/>
                    </a:cubicBezTo>
                    <a:lnTo>
                      <a:pt x="5518" y="76"/>
                    </a:lnTo>
                    <a:cubicBezTo>
                      <a:pt x="5518" y="34"/>
                      <a:pt x="5485" y="0"/>
                      <a:pt x="5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6"/>
            <p:cNvGrpSpPr/>
            <p:nvPr/>
          </p:nvGrpSpPr>
          <p:grpSpPr>
            <a:xfrm>
              <a:off x="6475875" y="1820575"/>
              <a:ext cx="2288813" cy="2175370"/>
              <a:chOff x="6475875" y="1820575"/>
              <a:chExt cx="2288813" cy="217537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6475875" y="2103572"/>
                <a:ext cx="235504" cy="235504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89" extrusionOk="0">
                    <a:moveTo>
                      <a:pt x="1094" y="0"/>
                    </a:moveTo>
                    <a:cubicBezTo>
                      <a:pt x="951" y="534"/>
                      <a:pt x="534" y="951"/>
                      <a:pt x="1" y="1094"/>
                    </a:cubicBezTo>
                    <a:cubicBezTo>
                      <a:pt x="534" y="1238"/>
                      <a:pt x="951" y="1655"/>
                      <a:pt x="1094" y="2189"/>
                    </a:cubicBezTo>
                    <a:cubicBezTo>
                      <a:pt x="1238" y="1655"/>
                      <a:pt x="1655" y="1238"/>
                      <a:pt x="2188" y="1094"/>
                    </a:cubicBezTo>
                    <a:cubicBezTo>
                      <a:pt x="1655" y="951"/>
                      <a:pt x="1238" y="534"/>
                      <a:pt x="1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8240557" y="2306822"/>
                <a:ext cx="183432" cy="1833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52" y="0"/>
                    </a:moveTo>
                    <a:cubicBezTo>
                      <a:pt x="741" y="416"/>
                      <a:pt x="415" y="740"/>
                      <a:pt x="0" y="853"/>
                    </a:cubicBezTo>
                    <a:cubicBezTo>
                      <a:pt x="415" y="964"/>
                      <a:pt x="741" y="1288"/>
                      <a:pt x="852" y="1704"/>
                    </a:cubicBezTo>
                    <a:cubicBezTo>
                      <a:pt x="964" y="1288"/>
                      <a:pt x="1288" y="964"/>
                      <a:pt x="1705" y="853"/>
                    </a:cubicBezTo>
                    <a:cubicBezTo>
                      <a:pt x="1288" y="741"/>
                      <a:pt x="964" y="416"/>
                      <a:pt x="8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307148" y="1949859"/>
                <a:ext cx="151695" cy="15169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10" extrusionOk="0">
                    <a:moveTo>
                      <a:pt x="705" y="0"/>
                    </a:moveTo>
                    <a:cubicBezTo>
                      <a:pt x="612" y="344"/>
                      <a:pt x="344" y="612"/>
                      <a:pt x="0" y="704"/>
                    </a:cubicBezTo>
                    <a:cubicBezTo>
                      <a:pt x="344" y="797"/>
                      <a:pt x="612" y="1065"/>
                      <a:pt x="705" y="1409"/>
                    </a:cubicBezTo>
                    <a:cubicBezTo>
                      <a:pt x="798" y="1065"/>
                      <a:pt x="1066" y="797"/>
                      <a:pt x="1409" y="704"/>
                    </a:cubicBezTo>
                    <a:cubicBezTo>
                      <a:pt x="1066" y="612"/>
                      <a:pt x="798" y="344"/>
                      <a:pt x="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6711363" y="2707331"/>
                <a:ext cx="292373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612" extrusionOk="0">
                    <a:moveTo>
                      <a:pt x="1807" y="0"/>
                    </a:moveTo>
                    <a:lnTo>
                      <a:pt x="1169" y="1167"/>
                    </a:lnTo>
                    <a:lnTo>
                      <a:pt x="1" y="1805"/>
                    </a:lnTo>
                    <a:lnTo>
                      <a:pt x="1169" y="2444"/>
                    </a:lnTo>
                    <a:lnTo>
                      <a:pt x="1807" y="3612"/>
                    </a:lnTo>
                    <a:lnTo>
                      <a:pt x="2445" y="2444"/>
                    </a:lnTo>
                    <a:lnTo>
                      <a:pt x="3612" y="1805"/>
                    </a:lnTo>
                    <a:lnTo>
                      <a:pt x="2445" y="1167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8579619" y="1820575"/>
                <a:ext cx="18507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0"/>
                    </a:moveTo>
                    <a:lnTo>
                      <a:pt x="739" y="739"/>
                    </a:lnTo>
                    <a:lnTo>
                      <a:pt x="0" y="1143"/>
                    </a:lnTo>
                    <a:lnTo>
                      <a:pt x="739" y="1548"/>
                    </a:lnTo>
                    <a:lnTo>
                      <a:pt x="1143" y="2287"/>
                    </a:lnTo>
                    <a:lnTo>
                      <a:pt x="1547" y="1548"/>
                    </a:lnTo>
                    <a:lnTo>
                      <a:pt x="2286" y="1143"/>
                    </a:lnTo>
                    <a:lnTo>
                      <a:pt x="1547" y="739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8391544" y="3810875"/>
                <a:ext cx="18507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0"/>
                    </a:moveTo>
                    <a:lnTo>
                      <a:pt x="739" y="739"/>
                    </a:lnTo>
                    <a:lnTo>
                      <a:pt x="0" y="1143"/>
                    </a:lnTo>
                    <a:lnTo>
                      <a:pt x="739" y="1548"/>
                    </a:lnTo>
                    <a:lnTo>
                      <a:pt x="1143" y="2287"/>
                    </a:lnTo>
                    <a:lnTo>
                      <a:pt x="1547" y="1548"/>
                    </a:lnTo>
                    <a:lnTo>
                      <a:pt x="2286" y="1143"/>
                    </a:lnTo>
                    <a:lnTo>
                      <a:pt x="1547" y="739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91640E-28E6-F79A-66E2-1463F92033AB}"/>
              </a:ext>
            </a:extLst>
          </p:cNvPr>
          <p:cNvSpPr txBox="1"/>
          <p:nvPr/>
        </p:nvSpPr>
        <p:spPr>
          <a:xfrm>
            <a:off x="897631" y="1589821"/>
            <a:ext cx="4639971" cy="273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Relasi</a:t>
            </a:r>
            <a:r>
              <a:rPr lang="en-US" sz="3600" b="1" dirty="0"/>
              <a:t> </a:t>
            </a:r>
          </a:p>
          <a:p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Relasi</a:t>
            </a:r>
            <a:r>
              <a:rPr lang="en-US" dirty="0"/>
              <a:t> yang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Kata </a:t>
            </a:r>
            <a:r>
              <a:rPr lang="en-US" b="1" dirty="0" err="1"/>
              <a:t>Kerja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b="1" dirty="0" err="1"/>
              <a:t>Buku</a:t>
            </a:r>
            <a:r>
              <a:rPr lang="en-US" b="1" dirty="0"/>
              <a:t> </a:t>
            </a:r>
            <a:r>
              <a:rPr lang="en-US" b="1" u="sng" dirty="0" err="1"/>
              <a:t>dipinjam</a:t>
            </a:r>
            <a:r>
              <a:rPr lang="en-US" b="1" dirty="0"/>
              <a:t>, </a:t>
            </a:r>
            <a:r>
              <a:rPr lang="en-US" b="1" dirty="0" err="1"/>
              <a:t>peminjaman</a:t>
            </a:r>
            <a:r>
              <a:rPr lang="en-US" b="1" dirty="0"/>
              <a:t> </a:t>
            </a:r>
            <a:r>
              <a:rPr lang="en-US" b="1" u="sng" dirty="0" err="1"/>
              <a:t>dilayani</a:t>
            </a:r>
            <a:r>
              <a:rPr lang="en-US" b="1" dirty="0"/>
              <a:t> </a:t>
            </a:r>
            <a:r>
              <a:rPr lang="en-US" b="1" dirty="0" err="1"/>
              <a:t>petugas</a:t>
            </a:r>
            <a:endParaRPr lang="en-US" b="1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u="sng" dirty="0" err="1"/>
              <a:t>melakukan</a:t>
            </a:r>
            <a:r>
              <a:rPr lang="en-US" b="1" u="sng" dirty="0"/>
              <a:t> </a:t>
            </a:r>
            <a:r>
              <a:rPr lang="en-US" b="1" dirty="0" err="1"/>
              <a:t>peminjaman</a:t>
            </a:r>
            <a:r>
              <a:rPr lang="en-US" b="1" dirty="0"/>
              <a:t> </a:t>
            </a:r>
            <a:r>
              <a:rPr lang="en-US" b="1" u="sng" dirty="0" err="1"/>
              <a:t>dilayani</a:t>
            </a:r>
            <a:r>
              <a:rPr lang="en-US" b="1" dirty="0"/>
              <a:t> </a:t>
            </a:r>
            <a:r>
              <a:rPr lang="en-US" b="1" dirty="0" err="1"/>
              <a:t>petugas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31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39379" y="0"/>
            <a:ext cx="7704000" cy="1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ERD Perpustakaan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1640E-28E6-F79A-66E2-1463F92033AB}"/>
              </a:ext>
            </a:extLst>
          </p:cNvPr>
          <p:cNvSpPr txBox="1"/>
          <p:nvPr/>
        </p:nvSpPr>
        <p:spPr>
          <a:xfrm>
            <a:off x="609768" y="837671"/>
            <a:ext cx="463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Cardinalitas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AA56-DA39-9318-BF23-D8D99DA7DB93}"/>
              </a:ext>
            </a:extLst>
          </p:cNvPr>
          <p:cNvSpPr txBox="1"/>
          <p:nvPr/>
        </p:nvSpPr>
        <p:spPr>
          <a:xfrm>
            <a:off x="616941" y="1297149"/>
            <a:ext cx="143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To Many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B770B-93E9-795D-27F7-028973AC4891}"/>
              </a:ext>
            </a:extLst>
          </p:cNvPr>
          <p:cNvSpPr/>
          <p:nvPr/>
        </p:nvSpPr>
        <p:spPr>
          <a:xfrm>
            <a:off x="723014" y="1637414"/>
            <a:ext cx="1158949" cy="52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BUKU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72359A-2939-DBF6-A4C8-3625EB261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963" y="1897912"/>
            <a:ext cx="1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11A649AD-40EB-9512-CF9D-039DD297675B}"/>
              </a:ext>
            </a:extLst>
          </p:cNvPr>
          <p:cNvSpPr/>
          <p:nvPr/>
        </p:nvSpPr>
        <p:spPr>
          <a:xfrm>
            <a:off x="3157870" y="1552946"/>
            <a:ext cx="833051" cy="695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DIPINJAM</a:t>
            </a:r>
            <a:endParaRPr lang="en-ID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8F856-00EA-E5B7-DC84-8571E7D7C603}"/>
              </a:ext>
            </a:extLst>
          </p:cNvPr>
          <p:cNvCxnSpPr>
            <a:cxnSpLocks/>
          </p:cNvCxnSpPr>
          <p:nvPr/>
        </p:nvCxnSpPr>
        <p:spPr>
          <a:xfrm>
            <a:off x="3990921" y="1897911"/>
            <a:ext cx="1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E1C04-3257-C509-9C83-0B455DCA423F}"/>
              </a:ext>
            </a:extLst>
          </p:cNvPr>
          <p:cNvSpPr/>
          <p:nvPr/>
        </p:nvSpPr>
        <p:spPr>
          <a:xfrm>
            <a:off x="5266828" y="1610040"/>
            <a:ext cx="1275907" cy="57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Peminjaman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769CA-D858-E5A4-B932-07D9731CE072}"/>
              </a:ext>
            </a:extLst>
          </p:cNvPr>
          <p:cNvSpPr txBox="1"/>
          <p:nvPr/>
        </p:nvSpPr>
        <p:spPr>
          <a:xfrm>
            <a:off x="570951" y="2451395"/>
            <a:ext cx="143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To Many</a:t>
            </a:r>
            <a:endParaRPr lang="en-ID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8F2ED6-F62A-797A-F558-3B82DB97D40D}"/>
              </a:ext>
            </a:extLst>
          </p:cNvPr>
          <p:cNvGrpSpPr/>
          <p:nvPr/>
        </p:nvGrpSpPr>
        <p:grpSpPr>
          <a:xfrm>
            <a:off x="723014" y="2908129"/>
            <a:ext cx="5819721" cy="695063"/>
            <a:chOff x="723014" y="1552946"/>
            <a:chExt cx="5819721" cy="6950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49FEBF-7A18-1325-6549-906CFF3C50DE}"/>
                </a:ext>
              </a:extLst>
            </p:cNvPr>
            <p:cNvSpPr/>
            <p:nvPr/>
          </p:nvSpPr>
          <p:spPr>
            <a:xfrm>
              <a:off x="723014" y="1637414"/>
              <a:ext cx="1158949" cy="520995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Anggota</a:t>
              </a:r>
              <a:endParaRPr lang="en-ID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D96047-9181-FF3A-F1A4-0928F345573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881963" y="1897912"/>
              <a:ext cx="1275907" cy="0"/>
            </a:xfrm>
            <a:prstGeom prst="line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586A8388-14A3-EDB2-EA22-E9CB1062E8A7}"/>
                </a:ext>
              </a:extLst>
            </p:cNvPr>
            <p:cNvSpPr/>
            <p:nvPr/>
          </p:nvSpPr>
          <p:spPr>
            <a:xfrm>
              <a:off x="3157870" y="1552946"/>
              <a:ext cx="833051" cy="695063"/>
            </a:xfrm>
            <a:prstGeom prst="diamond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melakukan</a:t>
              </a:r>
              <a:endParaRPr lang="en-ID" sz="9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4F649E-2BAE-B182-8A0E-D9A89CF48327}"/>
                </a:ext>
              </a:extLst>
            </p:cNvPr>
            <p:cNvCxnSpPr>
              <a:cxnSpLocks/>
            </p:cNvCxnSpPr>
            <p:nvPr/>
          </p:nvCxnSpPr>
          <p:spPr>
            <a:xfrm>
              <a:off x="3990921" y="1897911"/>
              <a:ext cx="1275907" cy="0"/>
            </a:xfrm>
            <a:prstGeom prst="line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A2C502-4533-C183-36A6-16CBE1BE421D}"/>
                </a:ext>
              </a:extLst>
            </p:cNvPr>
            <p:cNvSpPr/>
            <p:nvPr/>
          </p:nvSpPr>
          <p:spPr>
            <a:xfrm>
              <a:off x="5266828" y="1610040"/>
              <a:ext cx="1275907" cy="575741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Peminjaman</a:t>
              </a:r>
              <a:endParaRPr lang="en-ID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CFB7ED3-0780-B32C-F876-3444B599550D}"/>
              </a:ext>
            </a:extLst>
          </p:cNvPr>
          <p:cNvSpPr txBox="1"/>
          <p:nvPr/>
        </p:nvSpPr>
        <p:spPr>
          <a:xfrm>
            <a:off x="570950" y="3747017"/>
            <a:ext cx="143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To Many</a:t>
            </a:r>
            <a:endParaRPr lang="en-ID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70731-3220-FDB6-A828-E6424260E70B}"/>
              </a:ext>
            </a:extLst>
          </p:cNvPr>
          <p:cNvGrpSpPr/>
          <p:nvPr/>
        </p:nvGrpSpPr>
        <p:grpSpPr>
          <a:xfrm>
            <a:off x="664534" y="4097113"/>
            <a:ext cx="5819721" cy="695063"/>
            <a:chOff x="723014" y="1552946"/>
            <a:chExt cx="5819721" cy="6950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CAA543-4798-21A0-6AC4-835557F39E49}"/>
                </a:ext>
              </a:extLst>
            </p:cNvPr>
            <p:cNvSpPr/>
            <p:nvPr/>
          </p:nvSpPr>
          <p:spPr>
            <a:xfrm>
              <a:off x="723014" y="1637414"/>
              <a:ext cx="1158949" cy="520995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Petugas</a:t>
              </a:r>
              <a:endParaRPr lang="en-ID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7ECC07-2F4A-6329-1005-4535A649E19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881963" y="1897912"/>
              <a:ext cx="1275907" cy="0"/>
            </a:xfrm>
            <a:prstGeom prst="line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4E0752D8-7225-C210-D72B-1ED32E2261AC}"/>
                </a:ext>
              </a:extLst>
            </p:cNvPr>
            <p:cNvSpPr/>
            <p:nvPr/>
          </p:nvSpPr>
          <p:spPr>
            <a:xfrm>
              <a:off x="3157870" y="1552946"/>
              <a:ext cx="833051" cy="695063"/>
            </a:xfrm>
            <a:prstGeom prst="diamond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dilayani</a:t>
              </a:r>
              <a:endParaRPr lang="en-ID" sz="9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A892DE-80E8-718F-E097-D91ADCA3416D}"/>
                </a:ext>
              </a:extLst>
            </p:cNvPr>
            <p:cNvCxnSpPr>
              <a:cxnSpLocks/>
            </p:cNvCxnSpPr>
            <p:nvPr/>
          </p:nvCxnSpPr>
          <p:spPr>
            <a:xfrm>
              <a:off x="3990921" y="1897911"/>
              <a:ext cx="1275907" cy="0"/>
            </a:xfrm>
            <a:prstGeom prst="line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94D24-2949-78A7-C516-3E959D27CEEB}"/>
                </a:ext>
              </a:extLst>
            </p:cNvPr>
            <p:cNvSpPr/>
            <p:nvPr/>
          </p:nvSpPr>
          <p:spPr>
            <a:xfrm>
              <a:off x="5266828" y="1610040"/>
              <a:ext cx="1275907" cy="575741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Peminjaman</a:t>
              </a:r>
              <a:endParaRPr lang="en-ID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CC8715-B94C-E7E4-F23D-3F9773A69354}"/>
              </a:ext>
            </a:extLst>
          </p:cNvPr>
          <p:cNvCxnSpPr/>
          <p:nvPr/>
        </p:nvCxnSpPr>
        <p:spPr>
          <a:xfrm>
            <a:off x="2002633" y="1711842"/>
            <a:ext cx="0" cy="37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2D2B0B27-0EB4-F699-FF3D-183C70925E09}"/>
              </a:ext>
            </a:extLst>
          </p:cNvPr>
          <p:cNvSpPr/>
          <p:nvPr/>
        </p:nvSpPr>
        <p:spPr>
          <a:xfrm rot="10800000">
            <a:off x="4628874" y="1754767"/>
            <a:ext cx="195098" cy="2712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E140844-9854-43F7-0C8F-0042AF524B2C}"/>
              </a:ext>
            </a:extLst>
          </p:cNvPr>
          <p:cNvSpPr/>
          <p:nvPr/>
        </p:nvSpPr>
        <p:spPr>
          <a:xfrm rot="10800000">
            <a:off x="4670051" y="3109950"/>
            <a:ext cx="195098" cy="2712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D7611D-253A-FE3C-1333-2B54950ABBB1}"/>
              </a:ext>
            </a:extLst>
          </p:cNvPr>
          <p:cNvCxnSpPr/>
          <p:nvPr/>
        </p:nvCxnSpPr>
        <p:spPr>
          <a:xfrm>
            <a:off x="2009889" y="3059519"/>
            <a:ext cx="0" cy="37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D43A1B-C220-A07D-61B4-BF6A537232AB}"/>
              </a:ext>
            </a:extLst>
          </p:cNvPr>
          <p:cNvCxnSpPr/>
          <p:nvPr/>
        </p:nvCxnSpPr>
        <p:spPr>
          <a:xfrm>
            <a:off x="2017481" y="4256007"/>
            <a:ext cx="0" cy="37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Chevron 119">
            <a:extLst>
              <a:ext uri="{FF2B5EF4-FFF2-40B4-BE49-F238E27FC236}">
                <a16:creationId xmlns:a16="http://schemas.microsoft.com/office/drawing/2014/main" id="{A9B4E5BE-EEFE-548B-EA40-FC8EAB3C8159}"/>
              </a:ext>
            </a:extLst>
          </p:cNvPr>
          <p:cNvSpPr/>
          <p:nvPr/>
        </p:nvSpPr>
        <p:spPr>
          <a:xfrm rot="10800000">
            <a:off x="4644223" y="4327902"/>
            <a:ext cx="195098" cy="2712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121" name="Google Shape;304;p19">
            <a:extLst>
              <a:ext uri="{FF2B5EF4-FFF2-40B4-BE49-F238E27FC236}">
                <a16:creationId xmlns:a16="http://schemas.microsoft.com/office/drawing/2014/main" id="{5887E6F9-BAB7-6EDC-DE70-87A5E22CE541}"/>
              </a:ext>
            </a:extLst>
          </p:cNvPr>
          <p:cNvGrpSpPr/>
          <p:nvPr/>
        </p:nvGrpSpPr>
        <p:grpSpPr>
          <a:xfrm>
            <a:off x="8479466" y="4576173"/>
            <a:ext cx="380150" cy="432006"/>
            <a:chOff x="-52887125" y="1903275"/>
            <a:chExt cx="279625" cy="316650"/>
          </a:xfrm>
        </p:grpSpPr>
        <p:sp>
          <p:nvSpPr>
            <p:cNvPr id="122" name="Google Shape;305;p19">
              <a:extLst>
                <a:ext uri="{FF2B5EF4-FFF2-40B4-BE49-F238E27FC236}">
                  <a16:creationId xmlns:a16="http://schemas.microsoft.com/office/drawing/2014/main" id="{9C865A02-CF32-B4D1-78B9-7DCEF56376C5}"/>
                </a:ext>
              </a:extLst>
            </p:cNvPr>
            <p:cNvSpPr/>
            <p:nvPr/>
          </p:nvSpPr>
          <p:spPr>
            <a:xfrm>
              <a:off x="-52783950" y="2135825"/>
              <a:ext cx="73275" cy="28975"/>
            </a:xfrm>
            <a:custGeom>
              <a:avLst/>
              <a:gdLst/>
              <a:ahLst/>
              <a:cxnLst/>
              <a:rect l="l" t="t" r="r" b="b"/>
              <a:pathLst>
                <a:path w="2931" h="1159" extrusionOk="0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4" y="40"/>
                    <a:pt x="2592" y="1"/>
                    <a:pt x="2493" y="1"/>
                  </a:cubicBezTo>
                  <a:cubicBezTo>
                    <a:pt x="2395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98" y="434"/>
                    <a:pt x="883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6;p19">
              <a:extLst>
                <a:ext uri="{FF2B5EF4-FFF2-40B4-BE49-F238E27FC236}">
                  <a16:creationId xmlns:a16="http://schemas.microsoft.com/office/drawing/2014/main" id="{408FF061-C8D9-3545-934F-1C1A6B99E9C7}"/>
                </a:ext>
              </a:extLst>
            </p:cNvPr>
            <p:cNvSpPr/>
            <p:nvPr/>
          </p:nvSpPr>
          <p:spPr>
            <a:xfrm>
              <a:off x="-52887125" y="1903275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545" y="2238"/>
                  </a:moveTo>
                  <a:cubicBezTo>
                    <a:pt x="5986" y="2238"/>
                    <a:pt x="6427" y="2332"/>
                    <a:pt x="6806" y="2490"/>
                  </a:cubicBezTo>
                  <a:cubicBezTo>
                    <a:pt x="6049" y="3687"/>
                    <a:pt x="4726" y="4443"/>
                    <a:pt x="3308" y="4443"/>
                  </a:cubicBezTo>
                  <a:lnTo>
                    <a:pt x="2407" y="4443"/>
                  </a:lnTo>
                  <a:cubicBezTo>
                    <a:pt x="2887" y="3168"/>
                    <a:pt x="4108" y="2238"/>
                    <a:pt x="5545" y="2238"/>
                  </a:cubicBezTo>
                  <a:close/>
                  <a:moveTo>
                    <a:pt x="5577" y="757"/>
                  </a:moveTo>
                  <a:cubicBezTo>
                    <a:pt x="7877" y="757"/>
                    <a:pt x="9799" y="2364"/>
                    <a:pt x="10303" y="4475"/>
                  </a:cubicBezTo>
                  <a:cubicBezTo>
                    <a:pt x="10240" y="4475"/>
                    <a:pt x="10145" y="4443"/>
                    <a:pt x="10082" y="4443"/>
                  </a:cubicBezTo>
                  <a:cubicBezTo>
                    <a:pt x="9893" y="4443"/>
                    <a:pt x="9736" y="4475"/>
                    <a:pt x="9578" y="4569"/>
                  </a:cubicBezTo>
                  <a:cubicBezTo>
                    <a:pt x="9137" y="2742"/>
                    <a:pt x="7467" y="1450"/>
                    <a:pt x="5577" y="1450"/>
                  </a:cubicBezTo>
                  <a:cubicBezTo>
                    <a:pt x="3655" y="1450"/>
                    <a:pt x="2048" y="2805"/>
                    <a:pt x="1607" y="4569"/>
                  </a:cubicBezTo>
                  <a:cubicBezTo>
                    <a:pt x="1450" y="4475"/>
                    <a:pt x="1292" y="4443"/>
                    <a:pt x="1103" y="4443"/>
                  </a:cubicBezTo>
                  <a:cubicBezTo>
                    <a:pt x="1009" y="4443"/>
                    <a:pt x="946" y="4443"/>
                    <a:pt x="851" y="4475"/>
                  </a:cubicBezTo>
                  <a:cubicBezTo>
                    <a:pt x="1324" y="2364"/>
                    <a:pt x="3277" y="757"/>
                    <a:pt x="5577" y="757"/>
                  </a:cubicBezTo>
                  <a:close/>
                  <a:moveTo>
                    <a:pt x="7530" y="2868"/>
                  </a:moveTo>
                  <a:cubicBezTo>
                    <a:pt x="8381" y="3466"/>
                    <a:pt x="8948" y="4475"/>
                    <a:pt x="8948" y="5640"/>
                  </a:cubicBezTo>
                  <a:lnTo>
                    <a:pt x="8948" y="6050"/>
                  </a:lnTo>
                  <a:lnTo>
                    <a:pt x="2206" y="6050"/>
                  </a:lnTo>
                  <a:lnTo>
                    <a:pt x="2206" y="6018"/>
                  </a:lnTo>
                  <a:lnTo>
                    <a:pt x="2206" y="5577"/>
                  </a:lnTo>
                  <a:cubicBezTo>
                    <a:pt x="2206" y="5483"/>
                    <a:pt x="2206" y="5357"/>
                    <a:pt x="2237" y="5231"/>
                  </a:cubicBezTo>
                  <a:lnTo>
                    <a:pt x="3340" y="5231"/>
                  </a:lnTo>
                  <a:cubicBezTo>
                    <a:pt x="4285" y="5231"/>
                    <a:pt x="5167" y="4947"/>
                    <a:pt x="5955" y="4475"/>
                  </a:cubicBezTo>
                  <a:cubicBezTo>
                    <a:pt x="6585" y="4097"/>
                    <a:pt x="7121" y="3529"/>
                    <a:pt x="7530" y="2868"/>
                  </a:cubicBezTo>
                  <a:close/>
                  <a:moveTo>
                    <a:pt x="10082" y="5231"/>
                  </a:moveTo>
                  <a:cubicBezTo>
                    <a:pt x="10271" y="5231"/>
                    <a:pt x="10429" y="5388"/>
                    <a:pt x="10429" y="5577"/>
                  </a:cubicBezTo>
                  <a:lnTo>
                    <a:pt x="10429" y="7877"/>
                  </a:lnTo>
                  <a:cubicBezTo>
                    <a:pt x="10429" y="8066"/>
                    <a:pt x="10271" y="8224"/>
                    <a:pt x="10082" y="8224"/>
                  </a:cubicBezTo>
                  <a:cubicBezTo>
                    <a:pt x="9893" y="8224"/>
                    <a:pt x="9736" y="8066"/>
                    <a:pt x="9736" y="7877"/>
                  </a:cubicBezTo>
                  <a:lnTo>
                    <a:pt x="9736" y="5577"/>
                  </a:lnTo>
                  <a:cubicBezTo>
                    <a:pt x="9736" y="5388"/>
                    <a:pt x="9893" y="5231"/>
                    <a:pt x="10082" y="5231"/>
                  </a:cubicBezTo>
                  <a:close/>
                  <a:moveTo>
                    <a:pt x="1103" y="5262"/>
                  </a:moveTo>
                  <a:cubicBezTo>
                    <a:pt x="1292" y="5262"/>
                    <a:pt x="1450" y="5420"/>
                    <a:pt x="1450" y="5640"/>
                  </a:cubicBezTo>
                  <a:lnTo>
                    <a:pt x="1450" y="7909"/>
                  </a:lnTo>
                  <a:cubicBezTo>
                    <a:pt x="1450" y="8066"/>
                    <a:pt x="1292" y="8255"/>
                    <a:pt x="1103" y="8255"/>
                  </a:cubicBezTo>
                  <a:cubicBezTo>
                    <a:pt x="914" y="8255"/>
                    <a:pt x="757" y="8098"/>
                    <a:pt x="757" y="7909"/>
                  </a:cubicBezTo>
                  <a:lnTo>
                    <a:pt x="757" y="5640"/>
                  </a:lnTo>
                  <a:cubicBezTo>
                    <a:pt x="757" y="5420"/>
                    <a:pt x="914" y="5262"/>
                    <a:pt x="1103" y="5262"/>
                  </a:cubicBezTo>
                  <a:close/>
                  <a:moveTo>
                    <a:pt x="5199" y="6774"/>
                  </a:moveTo>
                  <a:cubicBezTo>
                    <a:pt x="5199" y="7594"/>
                    <a:pt x="4537" y="8255"/>
                    <a:pt x="3687" y="8255"/>
                  </a:cubicBezTo>
                  <a:cubicBezTo>
                    <a:pt x="2867" y="8255"/>
                    <a:pt x="2206" y="7594"/>
                    <a:pt x="2206" y="6774"/>
                  </a:cubicBezTo>
                  <a:close/>
                  <a:moveTo>
                    <a:pt x="8948" y="6774"/>
                  </a:moveTo>
                  <a:cubicBezTo>
                    <a:pt x="8948" y="7594"/>
                    <a:pt x="8255" y="8255"/>
                    <a:pt x="7436" y="8255"/>
                  </a:cubicBezTo>
                  <a:cubicBezTo>
                    <a:pt x="6617" y="8255"/>
                    <a:pt x="5955" y="7594"/>
                    <a:pt x="5955" y="6774"/>
                  </a:cubicBezTo>
                  <a:close/>
                  <a:moveTo>
                    <a:pt x="5545" y="8035"/>
                  </a:moveTo>
                  <a:cubicBezTo>
                    <a:pt x="5955" y="8633"/>
                    <a:pt x="6648" y="9011"/>
                    <a:pt x="7404" y="9011"/>
                  </a:cubicBezTo>
                  <a:cubicBezTo>
                    <a:pt x="8003" y="9011"/>
                    <a:pt x="8507" y="8822"/>
                    <a:pt x="8885" y="8413"/>
                  </a:cubicBezTo>
                  <a:lnTo>
                    <a:pt x="8885" y="8476"/>
                  </a:lnTo>
                  <a:cubicBezTo>
                    <a:pt x="8948" y="10272"/>
                    <a:pt x="7593" y="11815"/>
                    <a:pt x="5892" y="11973"/>
                  </a:cubicBezTo>
                  <a:cubicBezTo>
                    <a:pt x="5782" y="11983"/>
                    <a:pt x="5673" y="11988"/>
                    <a:pt x="5565" y="11988"/>
                  </a:cubicBezTo>
                  <a:cubicBezTo>
                    <a:pt x="3672" y="11988"/>
                    <a:pt x="2206" y="10452"/>
                    <a:pt x="2206" y="8633"/>
                  </a:cubicBezTo>
                  <a:lnTo>
                    <a:pt x="2206" y="8413"/>
                  </a:lnTo>
                  <a:cubicBezTo>
                    <a:pt x="2584" y="8791"/>
                    <a:pt x="3119" y="9011"/>
                    <a:pt x="3687" y="9011"/>
                  </a:cubicBezTo>
                  <a:cubicBezTo>
                    <a:pt x="4474" y="9011"/>
                    <a:pt x="5167" y="8633"/>
                    <a:pt x="5545" y="8035"/>
                  </a:cubicBezTo>
                  <a:close/>
                  <a:moveTo>
                    <a:pt x="5577" y="1"/>
                  </a:moveTo>
                  <a:cubicBezTo>
                    <a:pt x="2489" y="1"/>
                    <a:pt x="0" y="2521"/>
                    <a:pt x="0" y="5577"/>
                  </a:cubicBezTo>
                  <a:lnTo>
                    <a:pt x="0" y="7877"/>
                  </a:lnTo>
                  <a:cubicBezTo>
                    <a:pt x="0" y="8507"/>
                    <a:pt x="505" y="8980"/>
                    <a:pt x="1103" y="8980"/>
                  </a:cubicBezTo>
                  <a:cubicBezTo>
                    <a:pt x="1229" y="8980"/>
                    <a:pt x="1387" y="8948"/>
                    <a:pt x="1481" y="8885"/>
                  </a:cubicBezTo>
                  <a:cubicBezTo>
                    <a:pt x="1639" y="10996"/>
                    <a:pt x="3372" y="12666"/>
                    <a:pt x="5577" y="12666"/>
                  </a:cubicBezTo>
                  <a:lnTo>
                    <a:pt x="5986" y="12666"/>
                  </a:lnTo>
                  <a:cubicBezTo>
                    <a:pt x="7940" y="12477"/>
                    <a:pt x="9452" y="10870"/>
                    <a:pt x="9641" y="8885"/>
                  </a:cubicBezTo>
                  <a:cubicBezTo>
                    <a:pt x="9767" y="8948"/>
                    <a:pt x="9925" y="8980"/>
                    <a:pt x="10051" y="8980"/>
                  </a:cubicBezTo>
                  <a:cubicBezTo>
                    <a:pt x="10681" y="8980"/>
                    <a:pt x="11153" y="8476"/>
                    <a:pt x="11153" y="7877"/>
                  </a:cubicBezTo>
                  <a:lnTo>
                    <a:pt x="11153" y="5577"/>
                  </a:lnTo>
                  <a:cubicBezTo>
                    <a:pt x="11185" y="2521"/>
                    <a:pt x="8664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299;p19">
            <a:extLst>
              <a:ext uri="{FF2B5EF4-FFF2-40B4-BE49-F238E27FC236}">
                <a16:creationId xmlns:a16="http://schemas.microsoft.com/office/drawing/2014/main" id="{5D9D154F-A05E-1102-9A26-E036B99F00C2}"/>
              </a:ext>
            </a:extLst>
          </p:cNvPr>
          <p:cNvGrpSpPr/>
          <p:nvPr/>
        </p:nvGrpSpPr>
        <p:grpSpPr>
          <a:xfrm>
            <a:off x="8026210" y="4679228"/>
            <a:ext cx="431990" cy="428426"/>
            <a:chOff x="-56010050" y="2686975"/>
            <a:chExt cx="319000" cy="318225"/>
          </a:xfrm>
        </p:grpSpPr>
        <p:sp>
          <p:nvSpPr>
            <p:cNvPr id="125" name="Google Shape;300;p19">
              <a:extLst>
                <a:ext uri="{FF2B5EF4-FFF2-40B4-BE49-F238E27FC236}">
                  <a16:creationId xmlns:a16="http://schemas.microsoft.com/office/drawing/2014/main" id="{DAE0BC24-B297-7724-1E11-C5C553DEE470}"/>
                </a:ext>
              </a:extLst>
            </p:cNvPr>
            <p:cNvSpPr/>
            <p:nvPr/>
          </p:nvSpPr>
          <p:spPr>
            <a:xfrm>
              <a:off x="-55887975" y="2917925"/>
              <a:ext cx="72475" cy="29775"/>
            </a:xfrm>
            <a:custGeom>
              <a:avLst/>
              <a:gdLst/>
              <a:ahLst/>
              <a:cxnLst/>
              <a:rect l="l" t="t" r="r" b="b"/>
              <a:pathLst>
                <a:path w="2899" h="1191" extrusionOk="0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94" y="72"/>
                    <a:pt x="2608" y="48"/>
                    <a:pt x="2513" y="48"/>
                  </a:cubicBezTo>
                  <a:cubicBezTo>
                    <a:pt x="2419" y="48"/>
                    <a:pt x="2316" y="72"/>
                    <a:pt x="2237" y="119"/>
                  </a:cubicBezTo>
                  <a:cubicBezTo>
                    <a:pt x="2048" y="340"/>
                    <a:pt x="1733" y="434"/>
                    <a:pt x="1450" y="434"/>
                  </a:cubicBezTo>
                  <a:cubicBezTo>
                    <a:pt x="1135" y="434"/>
                    <a:pt x="851" y="340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1;p19">
              <a:extLst>
                <a:ext uri="{FF2B5EF4-FFF2-40B4-BE49-F238E27FC236}">
                  <a16:creationId xmlns:a16="http://schemas.microsoft.com/office/drawing/2014/main" id="{E42F9B59-4AEB-B560-20C9-4B85F2D4CBC7}"/>
                </a:ext>
              </a:extLst>
            </p:cNvPr>
            <p:cNvSpPr/>
            <p:nvPr/>
          </p:nvSpPr>
          <p:spPr>
            <a:xfrm>
              <a:off x="-55897425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2;p19">
              <a:extLst>
                <a:ext uri="{FF2B5EF4-FFF2-40B4-BE49-F238E27FC236}">
                  <a16:creationId xmlns:a16="http://schemas.microsoft.com/office/drawing/2014/main" id="{F83A228A-FEA0-BD1E-000D-C4B257FD7C49}"/>
                </a:ext>
              </a:extLst>
            </p:cNvPr>
            <p:cNvSpPr/>
            <p:nvPr/>
          </p:nvSpPr>
          <p:spPr>
            <a:xfrm>
              <a:off x="-55822600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3;p19">
              <a:extLst>
                <a:ext uri="{FF2B5EF4-FFF2-40B4-BE49-F238E27FC236}">
                  <a16:creationId xmlns:a16="http://schemas.microsoft.com/office/drawing/2014/main" id="{C8EE405A-4F7A-582A-CCC6-433622FFDF78}"/>
                </a:ext>
              </a:extLst>
            </p:cNvPr>
            <p:cNvSpPr/>
            <p:nvPr/>
          </p:nvSpPr>
          <p:spPr>
            <a:xfrm>
              <a:off x="-56010050" y="26869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2962" y="756"/>
                  </a:moveTo>
                  <a:cubicBezTo>
                    <a:pt x="3686" y="756"/>
                    <a:pt x="4285" y="1260"/>
                    <a:pt x="4443" y="1954"/>
                  </a:cubicBezTo>
                  <a:cubicBezTo>
                    <a:pt x="4096" y="2174"/>
                    <a:pt x="3749" y="2395"/>
                    <a:pt x="3434" y="2710"/>
                  </a:cubicBezTo>
                  <a:cubicBezTo>
                    <a:pt x="3119" y="3025"/>
                    <a:pt x="2867" y="3340"/>
                    <a:pt x="2678" y="3686"/>
                  </a:cubicBezTo>
                  <a:cubicBezTo>
                    <a:pt x="1954" y="3592"/>
                    <a:pt x="1450" y="2962"/>
                    <a:pt x="1450" y="2237"/>
                  </a:cubicBezTo>
                  <a:cubicBezTo>
                    <a:pt x="1450" y="1418"/>
                    <a:pt x="2111" y="756"/>
                    <a:pt x="2962" y="756"/>
                  </a:cubicBezTo>
                  <a:close/>
                  <a:moveTo>
                    <a:pt x="9735" y="756"/>
                  </a:moveTo>
                  <a:cubicBezTo>
                    <a:pt x="10554" y="756"/>
                    <a:pt x="11216" y="1418"/>
                    <a:pt x="11216" y="2237"/>
                  </a:cubicBezTo>
                  <a:cubicBezTo>
                    <a:pt x="11216" y="2993"/>
                    <a:pt x="10712" y="3592"/>
                    <a:pt x="9987" y="3686"/>
                  </a:cubicBezTo>
                  <a:cubicBezTo>
                    <a:pt x="9798" y="3340"/>
                    <a:pt x="9578" y="2993"/>
                    <a:pt x="9263" y="2710"/>
                  </a:cubicBezTo>
                  <a:cubicBezTo>
                    <a:pt x="8948" y="2395"/>
                    <a:pt x="8570" y="2174"/>
                    <a:pt x="8223" y="1954"/>
                  </a:cubicBezTo>
                  <a:cubicBezTo>
                    <a:pt x="8381" y="1260"/>
                    <a:pt x="8979" y="756"/>
                    <a:pt x="9735" y="756"/>
                  </a:cubicBezTo>
                  <a:close/>
                  <a:moveTo>
                    <a:pt x="5986" y="2237"/>
                  </a:moveTo>
                  <a:lnTo>
                    <a:pt x="5986" y="2584"/>
                  </a:lnTo>
                  <a:cubicBezTo>
                    <a:pt x="5986" y="4064"/>
                    <a:pt x="4789" y="5230"/>
                    <a:pt x="3340" y="5230"/>
                  </a:cubicBezTo>
                  <a:lnTo>
                    <a:pt x="2993" y="5230"/>
                  </a:lnTo>
                  <a:cubicBezTo>
                    <a:pt x="3151" y="3655"/>
                    <a:pt x="4411" y="2395"/>
                    <a:pt x="5986" y="2237"/>
                  </a:cubicBezTo>
                  <a:close/>
                  <a:moveTo>
                    <a:pt x="6742" y="2237"/>
                  </a:moveTo>
                  <a:cubicBezTo>
                    <a:pt x="8318" y="2395"/>
                    <a:pt x="9578" y="3655"/>
                    <a:pt x="9735" y="5230"/>
                  </a:cubicBezTo>
                  <a:lnTo>
                    <a:pt x="9357" y="5230"/>
                  </a:lnTo>
                  <a:cubicBezTo>
                    <a:pt x="7908" y="5230"/>
                    <a:pt x="6742" y="4064"/>
                    <a:pt x="6742" y="2584"/>
                  </a:cubicBezTo>
                  <a:lnTo>
                    <a:pt x="6742" y="2237"/>
                  </a:lnTo>
                  <a:close/>
                  <a:moveTo>
                    <a:pt x="2206" y="5986"/>
                  </a:moveTo>
                  <a:lnTo>
                    <a:pt x="2206" y="7467"/>
                  </a:lnTo>
                  <a:cubicBezTo>
                    <a:pt x="1796" y="7467"/>
                    <a:pt x="1450" y="7152"/>
                    <a:pt x="1450" y="6742"/>
                  </a:cubicBezTo>
                  <a:cubicBezTo>
                    <a:pt x="1450" y="6301"/>
                    <a:pt x="1796" y="5986"/>
                    <a:pt x="2206" y="5986"/>
                  </a:cubicBezTo>
                  <a:close/>
                  <a:moveTo>
                    <a:pt x="10460" y="5986"/>
                  </a:moveTo>
                  <a:cubicBezTo>
                    <a:pt x="10870" y="5986"/>
                    <a:pt x="11216" y="6301"/>
                    <a:pt x="11216" y="6742"/>
                  </a:cubicBezTo>
                  <a:cubicBezTo>
                    <a:pt x="11216" y="7120"/>
                    <a:pt x="10870" y="7467"/>
                    <a:pt x="10460" y="7467"/>
                  </a:cubicBezTo>
                  <a:lnTo>
                    <a:pt x="10460" y="5986"/>
                  </a:lnTo>
                  <a:close/>
                  <a:moveTo>
                    <a:pt x="1008" y="7624"/>
                  </a:moveTo>
                  <a:cubicBezTo>
                    <a:pt x="1292" y="8002"/>
                    <a:pt x="1733" y="8223"/>
                    <a:pt x="2206" y="8223"/>
                  </a:cubicBezTo>
                  <a:cubicBezTo>
                    <a:pt x="2206" y="8633"/>
                    <a:pt x="1891" y="8979"/>
                    <a:pt x="1450" y="8979"/>
                  </a:cubicBezTo>
                  <a:cubicBezTo>
                    <a:pt x="1071" y="8979"/>
                    <a:pt x="693" y="8664"/>
                    <a:pt x="693" y="8223"/>
                  </a:cubicBezTo>
                  <a:cubicBezTo>
                    <a:pt x="693" y="8002"/>
                    <a:pt x="819" y="7750"/>
                    <a:pt x="1008" y="7624"/>
                  </a:cubicBezTo>
                  <a:close/>
                  <a:moveTo>
                    <a:pt x="11657" y="7624"/>
                  </a:moveTo>
                  <a:cubicBezTo>
                    <a:pt x="11846" y="7782"/>
                    <a:pt x="11972" y="8002"/>
                    <a:pt x="11972" y="8223"/>
                  </a:cubicBezTo>
                  <a:cubicBezTo>
                    <a:pt x="11972" y="8633"/>
                    <a:pt x="11626" y="8979"/>
                    <a:pt x="11216" y="8979"/>
                  </a:cubicBezTo>
                  <a:cubicBezTo>
                    <a:pt x="10838" y="8979"/>
                    <a:pt x="10460" y="8664"/>
                    <a:pt x="10460" y="8223"/>
                  </a:cubicBezTo>
                  <a:cubicBezTo>
                    <a:pt x="10933" y="8223"/>
                    <a:pt x="11374" y="8002"/>
                    <a:pt x="11657" y="7624"/>
                  </a:cubicBezTo>
                  <a:close/>
                  <a:moveTo>
                    <a:pt x="6333" y="4127"/>
                  </a:moveTo>
                  <a:cubicBezTo>
                    <a:pt x="6490" y="4442"/>
                    <a:pt x="6679" y="4726"/>
                    <a:pt x="6963" y="5009"/>
                  </a:cubicBezTo>
                  <a:cubicBezTo>
                    <a:pt x="7593" y="5640"/>
                    <a:pt x="8475" y="5986"/>
                    <a:pt x="9357" y="5986"/>
                  </a:cubicBezTo>
                  <a:lnTo>
                    <a:pt x="9735" y="5986"/>
                  </a:lnTo>
                  <a:lnTo>
                    <a:pt x="9735" y="8570"/>
                  </a:lnTo>
                  <a:cubicBezTo>
                    <a:pt x="9735" y="10428"/>
                    <a:pt x="8192" y="11972"/>
                    <a:pt x="6333" y="11972"/>
                  </a:cubicBezTo>
                  <a:cubicBezTo>
                    <a:pt x="4474" y="11972"/>
                    <a:pt x="2962" y="10428"/>
                    <a:pt x="2962" y="8570"/>
                  </a:cubicBezTo>
                  <a:lnTo>
                    <a:pt x="2962" y="5986"/>
                  </a:lnTo>
                  <a:lnTo>
                    <a:pt x="3308" y="5986"/>
                  </a:lnTo>
                  <a:cubicBezTo>
                    <a:pt x="4222" y="5986"/>
                    <a:pt x="5041" y="5640"/>
                    <a:pt x="5703" y="5009"/>
                  </a:cubicBezTo>
                  <a:cubicBezTo>
                    <a:pt x="5955" y="4757"/>
                    <a:pt x="6175" y="4442"/>
                    <a:pt x="6333" y="4127"/>
                  </a:cubicBezTo>
                  <a:close/>
                  <a:moveTo>
                    <a:pt x="2962" y="0"/>
                  </a:moveTo>
                  <a:cubicBezTo>
                    <a:pt x="1733" y="0"/>
                    <a:pt x="693" y="977"/>
                    <a:pt x="693" y="2237"/>
                  </a:cubicBezTo>
                  <a:cubicBezTo>
                    <a:pt x="693" y="3277"/>
                    <a:pt x="1418" y="4159"/>
                    <a:pt x="2395" y="4411"/>
                  </a:cubicBezTo>
                  <a:cubicBezTo>
                    <a:pt x="2332" y="4694"/>
                    <a:pt x="2237" y="4946"/>
                    <a:pt x="2237" y="5230"/>
                  </a:cubicBezTo>
                  <a:cubicBezTo>
                    <a:pt x="1355" y="5230"/>
                    <a:pt x="630" y="6018"/>
                    <a:pt x="756" y="6931"/>
                  </a:cubicBezTo>
                  <a:cubicBezTo>
                    <a:pt x="284" y="7215"/>
                    <a:pt x="0" y="7687"/>
                    <a:pt x="0" y="8223"/>
                  </a:cubicBezTo>
                  <a:cubicBezTo>
                    <a:pt x="0" y="9042"/>
                    <a:pt x="662" y="9735"/>
                    <a:pt x="1513" y="9735"/>
                  </a:cubicBezTo>
                  <a:cubicBezTo>
                    <a:pt x="1828" y="9735"/>
                    <a:pt x="2080" y="9641"/>
                    <a:pt x="2332" y="9452"/>
                  </a:cubicBezTo>
                  <a:cubicBezTo>
                    <a:pt x="2710" y="11310"/>
                    <a:pt x="4379" y="12728"/>
                    <a:pt x="6396" y="12728"/>
                  </a:cubicBezTo>
                  <a:cubicBezTo>
                    <a:pt x="8381" y="12728"/>
                    <a:pt x="10050" y="11310"/>
                    <a:pt x="10428" y="9452"/>
                  </a:cubicBezTo>
                  <a:cubicBezTo>
                    <a:pt x="10680" y="9609"/>
                    <a:pt x="10964" y="9735"/>
                    <a:pt x="11279" y="9735"/>
                  </a:cubicBezTo>
                  <a:cubicBezTo>
                    <a:pt x="12098" y="9735"/>
                    <a:pt x="12760" y="9042"/>
                    <a:pt x="12760" y="8223"/>
                  </a:cubicBezTo>
                  <a:cubicBezTo>
                    <a:pt x="12728" y="7687"/>
                    <a:pt x="12413" y="7152"/>
                    <a:pt x="11941" y="6931"/>
                  </a:cubicBezTo>
                  <a:cubicBezTo>
                    <a:pt x="12035" y="6018"/>
                    <a:pt x="11342" y="5230"/>
                    <a:pt x="10428" y="5230"/>
                  </a:cubicBezTo>
                  <a:cubicBezTo>
                    <a:pt x="10397" y="4946"/>
                    <a:pt x="10365" y="4694"/>
                    <a:pt x="10271" y="4411"/>
                  </a:cubicBezTo>
                  <a:cubicBezTo>
                    <a:pt x="11248" y="4159"/>
                    <a:pt x="11972" y="3277"/>
                    <a:pt x="11972" y="2237"/>
                  </a:cubicBezTo>
                  <a:cubicBezTo>
                    <a:pt x="11972" y="1008"/>
                    <a:pt x="10996" y="0"/>
                    <a:pt x="9735" y="0"/>
                  </a:cubicBezTo>
                  <a:cubicBezTo>
                    <a:pt x="8664" y="0"/>
                    <a:pt x="7814" y="693"/>
                    <a:pt x="7530" y="1638"/>
                  </a:cubicBezTo>
                  <a:cubicBezTo>
                    <a:pt x="7120" y="1544"/>
                    <a:pt x="6742" y="1481"/>
                    <a:pt x="6333" y="1481"/>
                  </a:cubicBezTo>
                  <a:cubicBezTo>
                    <a:pt x="5955" y="1481"/>
                    <a:pt x="5514" y="1575"/>
                    <a:pt x="5167" y="1638"/>
                  </a:cubicBezTo>
                  <a:cubicBezTo>
                    <a:pt x="4915" y="693"/>
                    <a:pt x="4033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335;p19">
            <a:extLst>
              <a:ext uri="{FF2B5EF4-FFF2-40B4-BE49-F238E27FC236}">
                <a16:creationId xmlns:a16="http://schemas.microsoft.com/office/drawing/2014/main" id="{B24A9D95-6B6E-0620-C293-8A46E95ADC96}"/>
              </a:ext>
            </a:extLst>
          </p:cNvPr>
          <p:cNvGrpSpPr/>
          <p:nvPr/>
        </p:nvGrpSpPr>
        <p:grpSpPr>
          <a:xfrm>
            <a:off x="8143379" y="4167196"/>
            <a:ext cx="382280" cy="431984"/>
            <a:chOff x="4492850" y="2146900"/>
            <a:chExt cx="441025" cy="501200"/>
          </a:xfrm>
        </p:grpSpPr>
        <p:sp>
          <p:nvSpPr>
            <p:cNvPr id="130" name="Google Shape;336;p19">
              <a:extLst>
                <a:ext uri="{FF2B5EF4-FFF2-40B4-BE49-F238E27FC236}">
                  <a16:creationId xmlns:a16="http://schemas.microsoft.com/office/drawing/2014/main" id="{460D5DD4-3D59-BAB2-FFD8-9FF4D7E91095}"/>
                </a:ext>
              </a:extLst>
            </p:cNvPr>
            <p:cNvSpPr/>
            <p:nvPr/>
          </p:nvSpPr>
          <p:spPr>
            <a:xfrm>
              <a:off x="4492850" y="2146900"/>
              <a:ext cx="441025" cy="501200"/>
            </a:xfrm>
            <a:custGeom>
              <a:avLst/>
              <a:gdLst/>
              <a:ahLst/>
              <a:cxnLst/>
              <a:rect l="l" t="t" r="r" b="b"/>
              <a:pathLst>
                <a:path w="17641" h="20048" extrusionOk="0">
                  <a:moveTo>
                    <a:pt x="15867" y="1172"/>
                  </a:moveTo>
                  <a:cubicBezTo>
                    <a:pt x="16183" y="1172"/>
                    <a:pt x="16468" y="1457"/>
                    <a:pt x="16468" y="1774"/>
                  </a:cubicBezTo>
                  <a:cubicBezTo>
                    <a:pt x="16468" y="2091"/>
                    <a:pt x="16183" y="2344"/>
                    <a:pt x="15867" y="2344"/>
                  </a:cubicBezTo>
                  <a:lnTo>
                    <a:pt x="1774" y="2344"/>
                  </a:lnTo>
                  <a:cubicBezTo>
                    <a:pt x="1457" y="2344"/>
                    <a:pt x="1172" y="2091"/>
                    <a:pt x="1172" y="1774"/>
                  </a:cubicBezTo>
                  <a:cubicBezTo>
                    <a:pt x="1172" y="1457"/>
                    <a:pt x="1457" y="1172"/>
                    <a:pt x="1774" y="1172"/>
                  </a:cubicBezTo>
                  <a:close/>
                  <a:moveTo>
                    <a:pt x="12953" y="3516"/>
                  </a:moveTo>
                  <a:lnTo>
                    <a:pt x="12953" y="10641"/>
                  </a:lnTo>
                  <a:lnTo>
                    <a:pt x="9311" y="10641"/>
                  </a:lnTo>
                  <a:cubicBezTo>
                    <a:pt x="9058" y="9976"/>
                    <a:pt x="8393" y="9438"/>
                    <a:pt x="7633" y="9438"/>
                  </a:cubicBezTo>
                  <a:cubicBezTo>
                    <a:pt x="6873" y="9470"/>
                    <a:pt x="6208" y="9976"/>
                    <a:pt x="5986" y="10641"/>
                  </a:cubicBezTo>
                  <a:lnTo>
                    <a:pt x="4719" y="10641"/>
                  </a:lnTo>
                  <a:lnTo>
                    <a:pt x="4719" y="3516"/>
                  </a:lnTo>
                  <a:close/>
                  <a:moveTo>
                    <a:pt x="7633" y="10641"/>
                  </a:moveTo>
                  <a:cubicBezTo>
                    <a:pt x="7950" y="10641"/>
                    <a:pt x="8235" y="10895"/>
                    <a:pt x="8235" y="11243"/>
                  </a:cubicBezTo>
                  <a:cubicBezTo>
                    <a:pt x="8235" y="11560"/>
                    <a:pt x="7950" y="11813"/>
                    <a:pt x="7633" y="11813"/>
                  </a:cubicBezTo>
                  <a:cubicBezTo>
                    <a:pt x="7316" y="11813"/>
                    <a:pt x="7031" y="11560"/>
                    <a:pt x="7031" y="11243"/>
                  </a:cubicBezTo>
                  <a:cubicBezTo>
                    <a:pt x="7031" y="10926"/>
                    <a:pt x="7316" y="10641"/>
                    <a:pt x="7633" y="10641"/>
                  </a:cubicBezTo>
                  <a:close/>
                  <a:moveTo>
                    <a:pt x="3516" y="3516"/>
                  </a:moveTo>
                  <a:lnTo>
                    <a:pt x="3516" y="11211"/>
                  </a:lnTo>
                  <a:cubicBezTo>
                    <a:pt x="3516" y="11560"/>
                    <a:pt x="3801" y="11813"/>
                    <a:pt x="4118" y="11813"/>
                  </a:cubicBezTo>
                  <a:lnTo>
                    <a:pt x="5986" y="11813"/>
                  </a:lnTo>
                  <a:cubicBezTo>
                    <a:pt x="6144" y="12352"/>
                    <a:pt x="6524" y="12732"/>
                    <a:pt x="7031" y="12890"/>
                  </a:cubicBezTo>
                  <a:lnTo>
                    <a:pt x="7031" y="14157"/>
                  </a:lnTo>
                  <a:lnTo>
                    <a:pt x="2344" y="14157"/>
                  </a:lnTo>
                  <a:lnTo>
                    <a:pt x="2344" y="3516"/>
                  </a:lnTo>
                  <a:close/>
                  <a:moveTo>
                    <a:pt x="15265" y="3548"/>
                  </a:moveTo>
                  <a:lnTo>
                    <a:pt x="15265" y="14157"/>
                  </a:lnTo>
                  <a:lnTo>
                    <a:pt x="14093" y="14157"/>
                  </a:lnTo>
                  <a:lnTo>
                    <a:pt x="14093" y="13555"/>
                  </a:lnTo>
                  <a:cubicBezTo>
                    <a:pt x="14125" y="13238"/>
                    <a:pt x="13840" y="13017"/>
                    <a:pt x="13523" y="13017"/>
                  </a:cubicBezTo>
                  <a:cubicBezTo>
                    <a:pt x="13207" y="13017"/>
                    <a:pt x="12953" y="13302"/>
                    <a:pt x="12953" y="13618"/>
                  </a:cubicBezTo>
                  <a:lnTo>
                    <a:pt x="12953" y="14188"/>
                  </a:lnTo>
                  <a:lnTo>
                    <a:pt x="11750" y="14188"/>
                  </a:lnTo>
                  <a:lnTo>
                    <a:pt x="11750" y="13618"/>
                  </a:lnTo>
                  <a:cubicBezTo>
                    <a:pt x="11750" y="13302"/>
                    <a:pt x="11465" y="13017"/>
                    <a:pt x="11148" y="13017"/>
                  </a:cubicBezTo>
                  <a:cubicBezTo>
                    <a:pt x="10831" y="13017"/>
                    <a:pt x="10578" y="13302"/>
                    <a:pt x="10578" y="13618"/>
                  </a:cubicBezTo>
                  <a:lnTo>
                    <a:pt x="10578" y="14188"/>
                  </a:lnTo>
                  <a:lnTo>
                    <a:pt x="8235" y="14188"/>
                  </a:lnTo>
                  <a:lnTo>
                    <a:pt x="8235" y="12922"/>
                  </a:lnTo>
                  <a:cubicBezTo>
                    <a:pt x="8741" y="12763"/>
                    <a:pt x="9153" y="12383"/>
                    <a:pt x="9311" y="11877"/>
                  </a:cubicBezTo>
                  <a:lnTo>
                    <a:pt x="13492" y="11877"/>
                  </a:lnTo>
                  <a:cubicBezTo>
                    <a:pt x="13808" y="11877"/>
                    <a:pt x="14093" y="11591"/>
                    <a:pt x="14093" y="11275"/>
                  </a:cubicBezTo>
                  <a:lnTo>
                    <a:pt x="14093" y="3548"/>
                  </a:lnTo>
                  <a:close/>
                  <a:moveTo>
                    <a:pt x="15867" y="15360"/>
                  </a:moveTo>
                  <a:cubicBezTo>
                    <a:pt x="16183" y="15360"/>
                    <a:pt x="16468" y="15613"/>
                    <a:pt x="16468" y="15930"/>
                  </a:cubicBezTo>
                  <a:lnTo>
                    <a:pt x="16468" y="18875"/>
                  </a:lnTo>
                  <a:lnTo>
                    <a:pt x="1172" y="18875"/>
                  </a:lnTo>
                  <a:lnTo>
                    <a:pt x="1172" y="15930"/>
                  </a:lnTo>
                  <a:cubicBezTo>
                    <a:pt x="1172" y="15613"/>
                    <a:pt x="1457" y="15360"/>
                    <a:pt x="1774" y="15360"/>
                  </a:cubicBezTo>
                  <a:close/>
                  <a:moveTo>
                    <a:pt x="1774" y="1"/>
                  </a:moveTo>
                  <a:cubicBezTo>
                    <a:pt x="792" y="1"/>
                    <a:pt x="1" y="792"/>
                    <a:pt x="1" y="1774"/>
                  </a:cubicBezTo>
                  <a:cubicBezTo>
                    <a:pt x="1" y="2534"/>
                    <a:pt x="476" y="3199"/>
                    <a:pt x="1172" y="3421"/>
                  </a:cubicBezTo>
                  <a:lnTo>
                    <a:pt x="1172" y="14283"/>
                  </a:lnTo>
                  <a:cubicBezTo>
                    <a:pt x="507" y="14505"/>
                    <a:pt x="1" y="15202"/>
                    <a:pt x="1" y="15930"/>
                  </a:cubicBezTo>
                  <a:lnTo>
                    <a:pt x="1" y="19477"/>
                  </a:lnTo>
                  <a:cubicBezTo>
                    <a:pt x="1" y="19794"/>
                    <a:pt x="286" y="20047"/>
                    <a:pt x="602" y="20047"/>
                  </a:cubicBezTo>
                  <a:lnTo>
                    <a:pt x="17070" y="20047"/>
                  </a:lnTo>
                  <a:cubicBezTo>
                    <a:pt x="17387" y="20047"/>
                    <a:pt x="17640" y="19794"/>
                    <a:pt x="17640" y="19477"/>
                  </a:cubicBezTo>
                  <a:lnTo>
                    <a:pt x="17640" y="15930"/>
                  </a:lnTo>
                  <a:cubicBezTo>
                    <a:pt x="17640" y="15138"/>
                    <a:pt x="17134" y="14505"/>
                    <a:pt x="16468" y="14283"/>
                  </a:cubicBezTo>
                  <a:lnTo>
                    <a:pt x="16468" y="3421"/>
                  </a:lnTo>
                  <a:cubicBezTo>
                    <a:pt x="17134" y="3199"/>
                    <a:pt x="17640" y="2534"/>
                    <a:pt x="17640" y="1774"/>
                  </a:cubicBezTo>
                  <a:cubicBezTo>
                    <a:pt x="17640" y="792"/>
                    <a:pt x="16849" y="1"/>
                    <a:pt x="15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7;p19">
              <a:extLst>
                <a:ext uri="{FF2B5EF4-FFF2-40B4-BE49-F238E27FC236}">
                  <a16:creationId xmlns:a16="http://schemas.microsoft.com/office/drawing/2014/main" id="{1C3945C6-005F-D804-771B-1C532FF70836}"/>
                </a:ext>
              </a:extLst>
            </p:cNvPr>
            <p:cNvSpPr/>
            <p:nvPr/>
          </p:nvSpPr>
          <p:spPr>
            <a:xfrm>
              <a:off x="4551450" y="2560175"/>
              <a:ext cx="59400" cy="30125"/>
            </a:xfrm>
            <a:custGeom>
              <a:avLst/>
              <a:gdLst/>
              <a:ahLst/>
              <a:cxnLst/>
              <a:rect l="l" t="t" r="r" b="b"/>
              <a:pathLst>
                <a:path w="2376" h="1205" extrusionOk="0">
                  <a:moveTo>
                    <a:pt x="570" y="1"/>
                  </a:moveTo>
                  <a:cubicBezTo>
                    <a:pt x="253" y="1"/>
                    <a:pt x="0" y="286"/>
                    <a:pt x="0" y="603"/>
                  </a:cubicBezTo>
                  <a:cubicBezTo>
                    <a:pt x="0" y="919"/>
                    <a:pt x="253" y="1204"/>
                    <a:pt x="570" y="1204"/>
                  </a:cubicBezTo>
                  <a:lnTo>
                    <a:pt x="1774" y="1204"/>
                  </a:lnTo>
                  <a:cubicBezTo>
                    <a:pt x="2090" y="1204"/>
                    <a:pt x="2375" y="919"/>
                    <a:pt x="2375" y="603"/>
                  </a:cubicBezTo>
                  <a:cubicBezTo>
                    <a:pt x="2375" y="254"/>
                    <a:pt x="2090" y="1"/>
                    <a:pt x="1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8;p19">
              <a:extLst>
                <a:ext uri="{FF2B5EF4-FFF2-40B4-BE49-F238E27FC236}">
                  <a16:creationId xmlns:a16="http://schemas.microsoft.com/office/drawing/2014/main" id="{0717354D-8D8A-02D3-F41B-ED5A9B49C4BC}"/>
                </a:ext>
              </a:extLst>
            </p:cNvPr>
            <p:cNvSpPr/>
            <p:nvPr/>
          </p:nvSpPr>
          <p:spPr>
            <a:xfrm>
              <a:off x="4728000" y="2560175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3"/>
                  </a:cubicBezTo>
                  <a:cubicBezTo>
                    <a:pt x="0" y="919"/>
                    <a:pt x="285" y="1204"/>
                    <a:pt x="602" y="1204"/>
                  </a:cubicBezTo>
                  <a:cubicBezTo>
                    <a:pt x="919" y="1204"/>
                    <a:pt x="1204" y="919"/>
                    <a:pt x="1204" y="603"/>
                  </a:cubicBezTo>
                  <a:cubicBezTo>
                    <a:pt x="1204" y="286"/>
                    <a:pt x="919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9;p19">
              <a:extLst>
                <a:ext uri="{FF2B5EF4-FFF2-40B4-BE49-F238E27FC236}">
                  <a16:creationId xmlns:a16="http://schemas.microsoft.com/office/drawing/2014/main" id="{490E4F97-AB34-08A7-73DF-C8E2716A59C5}"/>
                </a:ext>
              </a:extLst>
            </p:cNvPr>
            <p:cNvSpPr/>
            <p:nvPr/>
          </p:nvSpPr>
          <p:spPr>
            <a:xfrm>
              <a:off x="4786575" y="2560175"/>
              <a:ext cx="30125" cy="30125"/>
            </a:xfrm>
            <a:custGeom>
              <a:avLst/>
              <a:gdLst/>
              <a:ahLst/>
              <a:cxnLst/>
              <a:rect l="l" t="t" r="r" b="b"/>
              <a:pathLst>
                <a:path w="1205" h="1205" extrusionOk="0">
                  <a:moveTo>
                    <a:pt x="603" y="1"/>
                  </a:moveTo>
                  <a:cubicBezTo>
                    <a:pt x="286" y="1"/>
                    <a:pt x="1" y="254"/>
                    <a:pt x="1" y="603"/>
                  </a:cubicBezTo>
                  <a:cubicBezTo>
                    <a:pt x="1" y="919"/>
                    <a:pt x="286" y="1204"/>
                    <a:pt x="603" y="1204"/>
                  </a:cubicBezTo>
                  <a:cubicBezTo>
                    <a:pt x="919" y="1204"/>
                    <a:pt x="1204" y="919"/>
                    <a:pt x="1204" y="603"/>
                  </a:cubicBezTo>
                  <a:cubicBezTo>
                    <a:pt x="1204" y="286"/>
                    <a:pt x="919" y="1"/>
                    <a:pt x="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0;p19">
              <a:extLst>
                <a:ext uri="{FF2B5EF4-FFF2-40B4-BE49-F238E27FC236}">
                  <a16:creationId xmlns:a16="http://schemas.microsoft.com/office/drawing/2014/main" id="{0C62E6ED-81BA-1DBF-2B84-4CBAC9AB3241}"/>
                </a:ext>
              </a:extLst>
            </p:cNvPr>
            <p:cNvSpPr/>
            <p:nvPr/>
          </p:nvSpPr>
          <p:spPr>
            <a:xfrm>
              <a:off x="4845175" y="2560175"/>
              <a:ext cx="29325" cy="30125"/>
            </a:xfrm>
            <a:custGeom>
              <a:avLst/>
              <a:gdLst/>
              <a:ahLst/>
              <a:cxnLst/>
              <a:rect l="l" t="t" r="r" b="b"/>
              <a:pathLst>
                <a:path w="1173" h="1205" extrusionOk="0">
                  <a:moveTo>
                    <a:pt x="602" y="1"/>
                  </a:moveTo>
                  <a:cubicBezTo>
                    <a:pt x="285" y="1"/>
                    <a:pt x="32" y="254"/>
                    <a:pt x="0" y="603"/>
                  </a:cubicBezTo>
                  <a:cubicBezTo>
                    <a:pt x="0" y="919"/>
                    <a:pt x="285" y="1204"/>
                    <a:pt x="602" y="1204"/>
                  </a:cubicBezTo>
                  <a:cubicBezTo>
                    <a:pt x="919" y="1204"/>
                    <a:pt x="1172" y="919"/>
                    <a:pt x="1172" y="603"/>
                  </a:cubicBezTo>
                  <a:cubicBezTo>
                    <a:pt x="1172" y="286"/>
                    <a:pt x="919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4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17C-D535-B625-AEE2-2B54A577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dirty="0">
                <a:solidFill>
                  <a:schemeClr val="lt2"/>
                </a:solidFill>
              </a:rPr>
              <a:t>TERIMA KASIH</a:t>
            </a:r>
            <a:endParaRPr lang="en-ID" sz="5400" dirty="0"/>
          </a:p>
        </p:txBody>
      </p:sp>
      <p:grpSp>
        <p:nvGrpSpPr>
          <p:cNvPr id="55" name="Google Shape;697;p24">
            <a:extLst>
              <a:ext uri="{FF2B5EF4-FFF2-40B4-BE49-F238E27FC236}">
                <a16:creationId xmlns:a16="http://schemas.microsoft.com/office/drawing/2014/main" id="{4AB2D943-2699-31EB-719A-00762F06006B}"/>
              </a:ext>
            </a:extLst>
          </p:cNvPr>
          <p:cNvGrpSpPr/>
          <p:nvPr/>
        </p:nvGrpSpPr>
        <p:grpSpPr>
          <a:xfrm>
            <a:off x="4441621" y="2165768"/>
            <a:ext cx="2203711" cy="2285632"/>
            <a:chOff x="7274250" y="2269376"/>
            <a:chExt cx="1048455" cy="1148093"/>
          </a:xfrm>
        </p:grpSpPr>
        <p:sp>
          <p:nvSpPr>
            <p:cNvPr id="56" name="Google Shape;698;p24">
              <a:extLst>
                <a:ext uri="{FF2B5EF4-FFF2-40B4-BE49-F238E27FC236}">
                  <a16:creationId xmlns:a16="http://schemas.microsoft.com/office/drawing/2014/main" id="{205301B8-1F59-CCA5-D572-9C5B60C417A8}"/>
                </a:ext>
              </a:extLst>
            </p:cNvPr>
            <p:cNvSpPr/>
            <p:nvPr/>
          </p:nvSpPr>
          <p:spPr>
            <a:xfrm>
              <a:off x="7274250" y="2594194"/>
              <a:ext cx="864331" cy="823275"/>
            </a:xfrm>
            <a:custGeom>
              <a:avLst/>
              <a:gdLst/>
              <a:ahLst/>
              <a:cxnLst/>
              <a:rect l="l" t="t" r="r" b="b"/>
              <a:pathLst>
                <a:path w="7227" h="6884" extrusionOk="0">
                  <a:moveTo>
                    <a:pt x="4357" y="0"/>
                  </a:moveTo>
                  <a:cubicBezTo>
                    <a:pt x="3394" y="0"/>
                    <a:pt x="2448" y="553"/>
                    <a:pt x="1959" y="1504"/>
                  </a:cubicBezTo>
                  <a:cubicBezTo>
                    <a:pt x="1796" y="1823"/>
                    <a:pt x="1699" y="2157"/>
                    <a:pt x="1663" y="2491"/>
                  </a:cubicBezTo>
                  <a:cubicBezTo>
                    <a:pt x="1" y="4030"/>
                    <a:pt x="298" y="4661"/>
                    <a:pt x="768" y="4661"/>
                  </a:cubicBezTo>
                  <a:cubicBezTo>
                    <a:pt x="886" y="4661"/>
                    <a:pt x="1014" y="4622"/>
                    <a:pt x="1126" y="4547"/>
                  </a:cubicBezTo>
                  <a:cubicBezTo>
                    <a:pt x="1272" y="4449"/>
                    <a:pt x="1372" y="4413"/>
                    <a:pt x="1439" y="4413"/>
                  </a:cubicBezTo>
                  <a:cubicBezTo>
                    <a:pt x="1628" y="4413"/>
                    <a:pt x="1562" y="4697"/>
                    <a:pt x="1562" y="4697"/>
                  </a:cubicBezTo>
                  <a:cubicBezTo>
                    <a:pt x="1276" y="5024"/>
                    <a:pt x="1058" y="6147"/>
                    <a:pt x="1432" y="6147"/>
                  </a:cubicBezTo>
                  <a:cubicBezTo>
                    <a:pt x="1521" y="6147"/>
                    <a:pt x="1645" y="6082"/>
                    <a:pt x="1811" y="5925"/>
                  </a:cubicBezTo>
                  <a:cubicBezTo>
                    <a:pt x="2123" y="5630"/>
                    <a:pt x="2352" y="5537"/>
                    <a:pt x="2516" y="5537"/>
                  </a:cubicBezTo>
                  <a:cubicBezTo>
                    <a:pt x="2801" y="5537"/>
                    <a:pt x="2892" y="5820"/>
                    <a:pt x="2892" y="5820"/>
                  </a:cubicBezTo>
                  <a:cubicBezTo>
                    <a:pt x="2892" y="5820"/>
                    <a:pt x="2595" y="6254"/>
                    <a:pt x="3028" y="6697"/>
                  </a:cubicBezTo>
                  <a:cubicBezTo>
                    <a:pt x="3130" y="6801"/>
                    <a:pt x="3243" y="6845"/>
                    <a:pt x="3358" y="6845"/>
                  </a:cubicBezTo>
                  <a:cubicBezTo>
                    <a:pt x="3730" y="6845"/>
                    <a:pt x="4127" y="6382"/>
                    <a:pt x="4278" y="5988"/>
                  </a:cubicBezTo>
                  <a:cubicBezTo>
                    <a:pt x="4312" y="5901"/>
                    <a:pt x="4353" y="5864"/>
                    <a:pt x="4400" y="5864"/>
                  </a:cubicBezTo>
                  <a:cubicBezTo>
                    <a:pt x="4628" y="5864"/>
                    <a:pt x="4997" y="6743"/>
                    <a:pt x="5359" y="6867"/>
                  </a:cubicBezTo>
                  <a:cubicBezTo>
                    <a:pt x="5391" y="6878"/>
                    <a:pt x="5418" y="6883"/>
                    <a:pt x="5442" y="6883"/>
                  </a:cubicBezTo>
                  <a:cubicBezTo>
                    <a:pt x="5754" y="6883"/>
                    <a:pt x="5498" y="6028"/>
                    <a:pt x="5664" y="5704"/>
                  </a:cubicBezTo>
                  <a:cubicBezTo>
                    <a:pt x="5691" y="5650"/>
                    <a:pt x="5719" y="5629"/>
                    <a:pt x="5750" y="5629"/>
                  </a:cubicBezTo>
                  <a:cubicBezTo>
                    <a:pt x="5887" y="5629"/>
                    <a:pt x="6060" y="6079"/>
                    <a:pt x="6338" y="6079"/>
                  </a:cubicBezTo>
                  <a:cubicBezTo>
                    <a:pt x="6398" y="6079"/>
                    <a:pt x="6464" y="6057"/>
                    <a:pt x="6535" y="6005"/>
                  </a:cubicBezTo>
                  <a:cubicBezTo>
                    <a:pt x="7007" y="5660"/>
                    <a:pt x="6144" y="4484"/>
                    <a:pt x="6144" y="4484"/>
                  </a:cubicBezTo>
                  <a:cubicBezTo>
                    <a:pt x="6145" y="4471"/>
                    <a:pt x="6146" y="4455"/>
                    <a:pt x="6146" y="4439"/>
                  </a:cubicBezTo>
                  <a:cubicBezTo>
                    <a:pt x="6298" y="4267"/>
                    <a:pt x="6432" y="4073"/>
                    <a:pt x="6543" y="3858"/>
                  </a:cubicBezTo>
                  <a:cubicBezTo>
                    <a:pt x="7226" y="2528"/>
                    <a:pt x="6753" y="923"/>
                    <a:pt x="5488" y="273"/>
                  </a:cubicBezTo>
                  <a:cubicBezTo>
                    <a:pt x="5127" y="88"/>
                    <a:pt x="4741" y="0"/>
                    <a:pt x="43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9;p24">
              <a:extLst>
                <a:ext uri="{FF2B5EF4-FFF2-40B4-BE49-F238E27FC236}">
                  <a16:creationId xmlns:a16="http://schemas.microsoft.com/office/drawing/2014/main" id="{17B0B0E8-1F68-1652-583C-46B8F628263A}"/>
                </a:ext>
              </a:extLst>
            </p:cNvPr>
            <p:cNvSpPr/>
            <p:nvPr/>
          </p:nvSpPr>
          <p:spPr>
            <a:xfrm>
              <a:off x="7540710" y="2715463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5" y="1552"/>
                    <a:pt x="884" y="1552"/>
                  </a:cubicBezTo>
                  <a:cubicBezTo>
                    <a:pt x="1166" y="1552"/>
                    <a:pt x="1438" y="1398"/>
                    <a:pt x="1575" y="1130"/>
                  </a:cubicBezTo>
                  <a:cubicBezTo>
                    <a:pt x="1771" y="749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0;p24">
              <a:extLst>
                <a:ext uri="{FF2B5EF4-FFF2-40B4-BE49-F238E27FC236}">
                  <a16:creationId xmlns:a16="http://schemas.microsoft.com/office/drawing/2014/main" id="{BC0F0E20-582D-EC7C-6B28-B0F31C9A2A48}"/>
                </a:ext>
              </a:extLst>
            </p:cNvPr>
            <p:cNvSpPr/>
            <p:nvPr/>
          </p:nvSpPr>
          <p:spPr>
            <a:xfrm>
              <a:off x="7582329" y="2759234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6"/>
                    <a:pt x="54" y="452"/>
                    <a:pt x="190" y="522"/>
                  </a:cubicBezTo>
                  <a:cubicBezTo>
                    <a:pt x="230" y="542"/>
                    <a:pt x="273" y="552"/>
                    <a:pt x="316" y="552"/>
                  </a:cubicBezTo>
                  <a:cubicBezTo>
                    <a:pt x="416" y="552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1;p24">
              <a:extLst>
                <a:ext uri="{FF2B5EF4-FFF2-40B4-BE49-F238E27FC236}">
                  <a16:creationId xmlns:a16="http://schemas.microsoft.com/office/drawing/2014/main" id="{396151DA-6E33-552C-12D2-EC9EE7E444E5}"/>
                </a:ext>
              </a:extLst>
            </p:cNvPr>
            <p:cNvSpPr/>
            <p:nvPr/>
          </p:nvSpPr>
          <p:spPr>
            <a:xfrm>
              <a:off x="7792818" y="2855508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6" y="1552"/>
                    <a:pt x="885" y="1552"/>
                  </a:cubicBezTo>
                  <a:cubicBezTo>
                    <a:pt x="1166" y="1552"/>
                    <a:pt x="1438" y="1399"/>
                    <a:pt x="1575" y="1131"/>
                  </a:cubicBezTo>
                  <a:cubicBezTo>
                    <a:pt x="1771" y="750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2;p24">
              <a:extLst>
                <a:ext uri="{FF2B5EF4-FFF2-40B4-BE49-F238E27FC236}">
                  <a16:creationId xmlns:a16="http://schemas.microsoft.com/office/drawing/2014/main" id="{8C618E5C-BED4-F66B-37A3-F92F86B5E587}"/>
                </a:ext>
              </a:extLst>
            </p:cNvPr>
            <p:cNvSpPr/>
            <p:nvPr/>
          </p:nvSpPr>
          <p:spPr>
            <a:xfrm>
              <a:off x="7834438" y="2899279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7"/>
                    <a:pt x="54" y="452"/>
                    <a:pt x="190" y="522"/>
                  </a:cubicBezTo>
                  <a:cubicBezTo>
                    <a:pt x="230" y="543"/>
                    <a:pt x="273" y="553"/>
                    <a:pt x="316" y="553"/>
                  </a:cubicBezTo>
                  <a:cubicBezTo>
                    <a:pt x="416" y="553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3;p24">
              <a:extLst>
                <a:ext uri="{FF2B5EF4-FFF2-40B4-BE49-F238E27FC236}">
                  <a16:creationId xmlns:a16="http://schemas.microsoft.com/office/drawing/2014/main" id="{F060C4ED-2685-AB46-4782-06CA3539BB13}"/>
                </a:ext>
              </a:extLst>
            </p:cNvPr>
            <p:cNvSpPr/>
            <p:nvPr/>
          </p:nvSpPr>
          <p:spPr>
            <a:xfrm>
              <a:off x="7785403" y="2667266"/>
              <a:ext cx="155477" cy="136335"/>
            </a:xfrm>
            <a:custGeom>
              <a:avLst/>
              <a:gdLst/>
              <a:ahLst/>
              <a:cxnLst/>
              <a:rect l="l" t="t" r="r" b="b"/>
              <a:pathLst>
                <a:path w="1300" h="1140" extrusionOk="0">
                  <a:moveTo>
                    <a:pt x="650" y="1"/>
                  </a:moveTo>
                  <a:cubicBezTo>
                    <a:pt x="443" y="1"/>
                    <a:pt x="244" y="114"/>
                    <a:pt x="143" y="310"/>
                  </a:cubicBezTo>
                  <a:cubicBezTo>
                    <a:pt x="0" y="590"/>
                    <a:pt x="110" y="933"/>
                    <a:pt x="389" y="1076"/>
                  </a:cubicBezTo>
                  <a:cubicBezTo>
                    <a:pt x="473" y="1119"/>
                    <a:pt x="561" y="1139"/>
                    <a:pt x="649" y="1139"/>
                  </a:cubicBezTo>
                  <a:cubicBezTo>
                    <a:pt x="856" y="1139"/>
                    <a:pt x="1055" y="1026"/>
                    <a:pt x="1156" y="830"/>
                  </a:cubicBezTo>
                  <a:cubicBezTo>
                    <a:pt x="1300" y="550"/>
                    <a:pt x="1190" y="208"/>
                    <a:pt x="909" y="64"/>
                  </a:cubicBezTo>
                  <a:cubicBezTo>
                    <a:pt x="826" y="21"/>
                    <a:pt x="73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4;p24">
              <a:extLst>
                <a:ext uri="{FF2B5EF4-FFF2-40B4-BE49-F238E27FC236}">
                  <a16:creationId xmlns:a16="http://schemas.microsoft.com/office/drawing/2014/main" id="{40803C76-98D6-1F07-CB53-7F963866A385}"/>
                </a:ext>
              </a:extLst>
            </p:cNvPr>
            <p:cNvSpPr/>
            <p:nvPr/>
          </p:nvSpPr>
          <p:spPr>
            <a:xfrm>
              <a:off x="7815900" y="2699437"/>
              <a:ext cx="55374" cy="48555"/>
            </a:xfrm>
            <a:custGeom>
              <a:avLst/>
              <a:gdLst/>
              <a:ahLst/>
              <a:cxnLst/>
              <a:rect l="l" t="t" r="r" b="b"/>
              <a:pathLst>
                <a:path w="463" h="406" extrusionOk="0">
                  <a:moveTo>
                    <a:pt x="232" y="0"/>
                  </a:moveTo>
                  <a:cubicBezTo>
                    <a:pt x="158" y="0"/>
                    <a:pt x="87" y="41"/>
                    <a:pt x="52" y="111"/>
                  </a:cubicBezTo>
                  <a:cubicBezTo>
                    <a:pt x="1" y="210"/>
                    <a:pt x="40" y="332"/>
                    <a:pt x="140" y="383"/>
                  </a:cubicBezTo>
                  <a:cubicBezTo>
                    <a:pt x="169" y="398"/>
                    <a:pt x="201" y="405"/>
                    <a:pt x="232" y="405"/>
                  </a:cubicBezTo>
                  <a:cubicBezTo>
                    <a:pt x="306" y="405"/>
                    <a:pt x="376" y="365"/>
                    <a:pt x="412" y="295"/>
                  </a:cubicBezTo>
                  <a:cubicBezTo>
                    <a:pt x="463" y="196"/>
                    <a:pt x="423" y="74"/>
                    <a:pt x="324" y="23"/>
                  </a:cubicBezTo>
                  <a:cubicBezTo>
                    <a:pt x="295" y="8"/>
                    <a:pt x="26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5;p24">
              <a:extLst>
                <a:ext uri="{FF2B5EF4-FFF2-40B4-BE49-F238E27FC236}">
                  <a16:creationId xmlns:a16="http://schemas.microsoft.com/office/drawing/2014/main" id="{C27F5D37-5AC8-2678-97DB-28C2741B9D84}"/>
                </a:ext>
              </a:extLst>
            </p:cNvPr>
            <p:cNvSpPr/>
            <p:nvPr/>
          </p:nvSpPr>
          <p:spPr>
            <a:xfrm>
              <a:off x="7826066" y="2327260"/>
              <a:ext cx="169709" cy="308190"/>
            </a:xfrm>
            <a:custGeom>
              <a:avLst/>
              <a:gdLst/>
              <a:ahLst/>
              <a:cxnLst/>
              <a:rect l="l" t="t" r="r" b="b"/>
              <a:pathLst>
                <a:path w="1419" h="2577" extrusionOk="0">
                  <a:moveTo>
                    <a:pt x="873" y="1"/>
                  </a:moveTo>
                  <a:lnTo>
                    <a:pt x="873" y="1"/>
                  </a:lnTo>
                  <a:cubicBezTo>
                    <a:pt x="873" y="1"/>
                    <a:pt x="531" y="1951"/>
                    <a:pt x="1" y="2412"/>
                  </a:cubicBezTo>
                  <a:cubicBezTo>
                    <a:pt x="1" y="2412"/>
                    <a:pt x="234" y="2577"/>
                    <a:pt x="405" y="2577"/>
                  </a:cubicBezTo>
                  <a:cubicBezTo>
                    <a:pt x="452" y="2577"/>
                    <a:pt x="493" y="2565"/>
                    <a:pt x="525" y="2534"/>
                  </a:cubicBezTo>
                  <a:cubicBezTo>
                    <a:pt x="525" y="2534"/>
                    <a:pt x="1418" y="794"/>
                    <a:pt x="87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06;p24">
              <a:extLst>
                <a:ext uri="{FF2B5EF4-FFF2-40B4-BE49-F238E27FC236}">
                  <a16:creationId xmlns:a16="http://schemas.microsoft.com/office/drawing/2014/main" id="{29921E88-1CD2-90E2-7927-85B0CBD4DCC4}"/>
                </a:ext>
              </a:extLst>
            </p:cNvPr>
            <p:cNvSpPr/>
            <p:nvPr/>
          </p:nvSpPr>
          <p:spPr>
            <a:xfrm>
              <a:off x="7861945" y="226937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07;p24">
              <a:extLst>
                <a:ext uri="{FF2B5EF4-FFF2-40B4-BE49-F238E27FC236}">
                  <a16:creationId xmlns:a16="http://schemas.microsoft.com/office/drawing/2014/main" id="{57FFF5DF-56CD-515F-C50B-09A6FC15C225}"/>
                </a:ext>
              </a:extLst>
            </p:cNvPr>
            <p:cNvSpPr/>
            <p:nvPr/>
          </p:nvSpPr>
          <p:spPr>
            <a:xfrm>
              <a:off x="7999241" y="2570993"/>
              <a:ext cx="261560" cy="221844"/>
            </a:xfrm>
            <a:custGeom>
              <a:avLst/>
              <a:gdLst/>
              <a:ahLst/>
              <a:cxnLst/>
              <a:rect l="l" t="t" r="r" b="b"/>
              <a:pathLst>
                <a:path w="2187" h="1855" extrusionOk="0">
                  <a:moveTo>
                    <a:pt x="2063" y="1"/>
                  </a:moveTo>
                  <a:cubicBezTo>
                    <a:pt x="1136" y="1"/>
                    <a:pt x="66" y="1437"/>
                    <a:pt x="66" y="1437"/>
                  </a:cubicBezTo>
                  <a:cubicBezTo>
                    <a:pt x="0" y="1634"/>
                    <a:pt x="405" y="1855"/>
                    <a:pt x="405" y="1855"/>
                  </a:cubicBezTo>
                  <a:cubicBezTo>
                    <a:pt x="586" y="1175"/>
                    <a:pt x="2187" y="9"/>
                    <a:pt x="2187" y="9"/>
                  </a:cubicBezTo>
                  <a:cubicBezTo>
                    <a:pt x="2146" y="3"/>
                    <a:pt x="2105" y="1"/>
                    <a:pt x="20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8;p24">
              <a:extLst>
                <a:ext uri="{FF2B5EF4-FFF2-40B4-BE49-F238E27FC236}">
                  <a16:creationId xmlns:a16="http://schemas.microsoft.com/office/drawing/2014/main" id="{60E34CB3-FCDF-1E57-0BEC-8E2E368C52BB}"/>
                </a:ext>
              </a:extLst>
            </p:cNvPr>
            <p:cNvSpPr/>
            <p:nvPr/>
          </p:nvSpPr>
          <p:spPr>
            <a:xfrm>
              <a:off x="7560443" y="2911956"/>
              <a:ext cx="284881" cy="166234"/>
            </a:xfrm>
            <a:custGeom>
              <a:avLst/>
              <a:gdLst/>
              <a:ahLst/>
              <a:cxnLst/>
              <a:rect l="l" t="t" r="r" b="b"/>
              <a:pathLst>
                <a:path w="2382" h="1390" extrusionOk="0">
                  <a:moveTo>
                    <a:pt x="71" y="1"/>
                  </a:moveTo>
                  <a:cubicBezTo>
                    <a:pt x="58" y="1"/>
                    <a:pt x="45" y="5"/>
                    <a:pt x="34" y="13"/>
                  </a:cubicBezTo>
                  <a:cubicBezTo>
                    <a:pt x="7" y="33"/>
                    <a:pt x="1" y="72"/>
                    <a:pt x="22" y="99"/>
                  </a:cubicBezTo>
                  <a:cubicBezTo>
                    <a:pt x="60" y="152"/>
                    <a:pt x="992" y="1389"/>
                    <a:pt x="2320" y="1389"/>
                  </a:cubicBezTo>
                  <a:cubicBezTo>
                    <a:pt x="2354" y="1389"/>
                    <a:pt x="2381" y="1361"/>
                    <a:pt x="2381" y="1327"/>
                  </a:cubicBezTo>
                  <a:cubicBezTo>
                    <a:pt x="2381" y="1293"/>
                    <a:pt x="2353" y="1266"/>
                    <a:pt x="2319" y="1266"/>
                  </a:cubicBezTo>
                  <a:cubicBezTo>
                    <a:pt x="1055" y="1266"/>
                    <a:pt x="130" y="38"/>
                    <a:pt x="121" y="25"/>
                  </a:cubicBezTo>
                  <a:cubicBezTo>
                    <a:pt x="109" y="9"/>
                    <a:pt x="90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9;p24">
              <a:extLst>
                <a:ext uri="{FF2B5EF4-FFF2-40B4-BE49-F238E27FC236}">
                  <a16:creationId xmlns:a16="http://schemas.microsoft.com/office/drawing/2014/main" id="{6C2EB1DA-C567-C350-54F0-8DB9ADE3DB52}"/>
                </a:ext>
              </a:extLst>
            </p:cNvPr>
            <p:cNvSpPr/>
            <p:nvPr/>
          </p:nvSpPr>
          <p:spPr>
            <a:xfrm>
              <a:off x="8188995" y="250542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722;p24">
            <a:extLst>
              <a:ext uri="{FF2B5EF4-FFF2-40B4-BE49-F238E27FC236}">
                <a16:creationId xmlns:a16="http://schemas.microsoft.com/office/drawing/2014/main" id="{24BFC25A-FDCB-CA3A-F845-C0262009FA12}"/>
              </a:ext>
            </a:extLst>
          </p:cNvPr>
          <p:cNvGrpSpPr/>
          <p:nvPr/>
        </p:nvGrpSpPr>
        <p:grpSpPr>
          <a:xfrm flipH="1">
            <a:off x="2020040" y="2122764"/>
            <a:ext cx="2413602" cy="2322739"/>
            <a:chOff x="7274250" y="2269376"/>
            <a:chExt cx="1048455" cy="1148093"/>
          </a:xfrm>
        </p:grpSpPr>
        <p:sp>
          <p:nvSpPr>
            <p:cNvPr id="69" name="Google Shape;723;p24">
              <a:extLst>
                <a:ext uri="{FF2B5EF4-FFF2-40B4-BE49-F238E27FC236}">
                  <a16:creationId xmlns:a16="http://schemas.microsoft.com/office/drawing/2014/main" id="{8C8D0E48-43C6-C37F-2D77-272DD64E29E9}"/>
                </a:ext>
              </a:extLst>
            </p:cNvPr>
            <p:cNvSpPr/>
            <p:nvPr/>
          </p:nvSpPr>
          <p:spPr>
            <a:xfrm>
              <a:off x="7274250" y="2594194"/>
              <a:ext cx="864331" cy="823275"/>
            </a:xfrm>
            <a:custGeom>
              <a:avLst/>
              <a:gdLst/>
              <a:ahLst/>
              <a:cxnLst/>
              <a:rect l="l" t="t" r="r" b="b"/>
              <a:pathLst>
                <a:path w="7227" h="6884" extrusionOk="0">
                  <a:moveTo>
                    <a:pt x="4357" y="0"/>
                  </a:moveTo>
                  <a:cubicBezTo>
                    <a:pt x="3394" y="0"/>
                    <a:pt x="2448" y="553"/>
                    <a:pt x="1959" y="1504"/>
                  </a:cubicBezTo>
                  <a:cubicBezTo>
                    <a:pt x="1796" y="1823"/>
                    <a:pt x="1699" y="2157"/>
                    <a:pt x="1663" y="2491"/>
                  </a:cubicBezTo>
                  <a:cubicBezTo>
                    <a:pt x="1" y="4030"/>
                    <a:pt x="298" y="4661"/>
                    <a:pt x="768" y="4661"/>
                  </a:cubicBezTo>
                  <a:cubicBezTo>
                    <a:pt x="886" y="4661"/>
                    <a:pt x="1014" y="4622"/>
                    <a:pt x="1126" y="4547"/>
                  </a:cubicBezTo>
                  <a:cubicBezTo>
                    <a:pt x="1272" y="4449"/>
                    <a:pt x="1372" y="4413"/>
                    <a:pt x="1439" y="4413"/>
                  </a:cubicBezTo>
                  <a:cubicBezTo>
                    <a:pt x="1628" y="4413"/>
                    <a:pt x="1562" y="4697"/>
                    <a:pt x="1562" y="4697"/>
                  </a:cubicBezTo>
                  <a:cubicBezTo>
                    <a:pt x="1276" y="5024"/>
                    <a:pt x="1058" y="6147"/>
                    <a:pt x="1432" y="6147"/>
                  </a:cubicBezTo>
                  <a:cubicBezTo>
                    <a:pt x="1521" y="6147"/>
                    <a:pt x="1645" y="6082"/>
                    <a:pt x="1811" y="5925"/>
                  </a:cubicBezTo>
                  <a:cubicBezTo>
                    <a:pt x="2123" y="5630"/>
                    <a:pt x="2352" y="5537"/>
                    <a:pt x="2516" y="5537"/>
                  </a:cubicBezTo>
                  <a:cubicBezTo>
                    <a:pt x="2801" y="5537"/>
                    <a:pt x="2892" y="5820"/>
                    <a:pt x="2892" y="5820"/>
                  </a:cubicBezTo>
                  <a:cubicBezTo>
                    <a:pt x="2892" y="5820"/>
                    <a:pt x="2595" y="6254"/>
                    <a:pt x="3028" y="6697"/>
                  </a:cubicBezTo>
                  <a:cubicBezTo>
                    <a:pt x="3130" y="6801"/>
                    <a:pt x="3243" y="6845"/>
                    <a:pt x="3358" y="6845"/>
                  </a:cubicBezTo>
                  <a:cubicBezTo>
                    <a:pt x="3730" y="6845"/>
                    <a:pt x="4127" y="6382"/>
                    <a:pt x="4278" y="5988"/>
                  </a:cubicBezTo>
                  <a:cubicBezTo>
                    <a:pt x="4312" y="5901"/>
                    <a:pt x="4353" y="5864"/>
                    <a:pt x="4400" y="5864"/>
                  </a:cubicBezTo>
                  <a:cubicBezTo>
                    <a:pt x="4628" y="5864"/>
                    <a:pt x="4997" y="6743"/>
                    <a:pt x="5359" y="6867"/>
                  </a:cubicBezTo>
                  <a:cubicBezTo>
                    <a:pt x="5391" y="6878"/>
                    <a:pt x="5418" y="6883"/>
                    <a:pt x="5442" y="6883"/>
                  </a:cubicBezTo>
                  <a:cubicBezTo>
                    <a:pt x="5754" y="6883"/>
                    <a:pt x="5498" y="6028"/>
                    <a:pt x="5664" y="5704"/>
                  </a:cubicBezTo>
                  <a:cubicBezTo>
                    <a:pt x="5691" y="5650"/>
                    <a:pt x="5719" y="5629"/>
                    <a:pt x="5750" y="5629"/>
                  </a:cubicBezTo>
                  <a:cubicBezTo>
                    <a:pt x="5887" y="5629"/>
                    <a:pt x="6060" y="6079"/>
                    <a:pt x="6338" y="6079"/>
                  </a:cubicBezTo>
                  <a:cubicBezTo>
                    <a:pt x="6398" y="6079"/>
                    <a:pt x="6464" y="6057"/>
                    <a:pt x="6535" y="6005"/>
                  </a:cubicBezTo>
                  <a:cubicBezTo>
                    <a:pt x="7007" y="5660"/>
                    <a:pt x="6144" y="4484"/>
                    <a:pt x="6144" y="4484"/>
                  </a:cubicBezTo>
                  <a:cubicBezTo>
                    <a:pt x="6145" y="4471"/>
                    <a:pt x="6146" y="4455"/>
                    <a:pt x="6146" y="4439"/>
                  </a:cubicBezTo>
                  <a:cubicBezTo>
                    <a:pt x="6298" y="4267"/>
                    <a:pt x="6432" y="4073"/>
                    <a:pt x="6543" y="3858"/>
                  </a:cubicBezTo>
                  <a:cubicBezTo>
                    <a:pt x="7226" y="2528"/>
                    <a:pt x="6753" y="923"/>
                    <a:pt x="5488" y="273"/>
                  </a:cubicBezTo>
                  <a:cubicBezTo>
                    <a:pt x="5127" y="88"/>
                    <a:pt x="4741" y="0"/>
                    <a:pt x="435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4;p24">
              <a:extLst>
                <a:ext uri="{FF2B5EF4-FFF2-40B4-BE49-F238E27FC236}">
                  <a16:creationId xmlns:a16="http://schemas.microsoft.com/office/drawing/2014/main" id="{C4C773AA-2935-487B-5429-B5F5D3A3AE88}"/>
                </a:ext>
              </a:extLst>
            </p:cNvPr>
            <p:cNvSpPr/>
            <p:nvPr/>
          </p:nvSpPr>
          <p:spPr>
            <a:xfrm>
              <a:off x="7540710" y="2715463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5" y="1552"/>
                    <a:pt x="884" y="1552"/>
                  </a:cubicBezTo>
                  <a:cubicBezTo>
                    <a:pt x="1166" y="1552"/>
                    <a:pt x="1438" y="1398"/>
                    <a:pt x="1575" y="1130"/>
                  </a:cubicBezTo>
                  <a:cubicBezTo>
                    <a:pt x="1771" y="749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5;p24">
              <a:extLst>
                <a:ext uri="{FF2B5EF4-FFF2-40B4-BE49-F238E27FC236}">
                  <a16:creationId xmlns:a16="http://schemas.microsoft.com/office/drawing/2014/main" id="{BBBD125C-4489-E424-BA44-8E46A31D2473}"/>
                </a:ext>
              </a:extLst>
            </p:cNvPr>
            <p:cNvSpPr/>
            <p:nvPr/>
          </p:nvSpPr>
          <p:spPr>
            <a:xfrm>
              <a:off x="7582329" y="2759234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6"/>
                    <a:pt x="54" y="452"/>
                    <a:pt x="190" y="522"/>
                  </a:cubicBezTo>
                  <a:cubicBezTo>
                    <a:pt x="230" y="542"/>
                    <a:pt x="273" y="552"/>
                    <a:pt x="316" y="552"/>
                  </a:cubicBezTo>
                  <a:cubicBezTo>
                    <a:pt x="416" y="552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6;p24">
              <a:extLst>
                <a:ext uri="{FF2B5EF4-FFF2-40B4-BE49-F238E27FC236}">
                  <a16:creationId xmlns:a16="http://schemas.microsoft.com/office/drawing/2014/main" id="{663F5ECE-0E07-DF95-5525-6AFF6FD3DC02}"/>
                </a:ext>
              </a:extLst>
            </p:cNvPr>
            <p:cNvSpPr/>
            <p:nvPr/>
          </p:nvSpPr>
          <p:spPr>
            <a:xfrm>
              <a:off x="7792818" y="2855508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6" y="1552"/>
                    <a:pt x="885" y="1552"/>
                  </a:cubicBezTo>
                  <a:cubicBezTo>
                    <a:pt x="1166" y="1552"/>
                    <a:pt x="1438" y="1399"/>
                    <a:pt x="1575" y="1131"/>
                  </a:cubicBezTo>
                  <a:cubicBezTo>
                    <a:pt x="1771" y="750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7;p24">
              <a:extLst>
                <a:ext uri="{FF2B5EF4-FFF2-40B4-BE49-F238E27FC236}">
                  <a16:creationId xmlns:a16="http://schemas.microsoft.com/office/drawing/2014/main" id="{8BD6A25F-BFF4-79BC-DA90-BDBE74857356}"/>
                </a:ext>
              </a:extLst>
            </p:cNvPr>
            <p:cNvSpPr/>
            <p:nvPr/>
          </p:nvSpPr>
          <p:spPr>
            <a:xfrm>
              <a:off x="7834438" y="2899279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7"/>
                    <a:pt x="54" y="452"/>
                    <a:pt x="190" y="522"/>
                  </a:cubicBezTo>
                  <a:cubicBezTo>
                    <a:pt x="230" y="543"/>
                    <a:pt x="273" y="553"/>
                    <a:pt x="316" y="553"/>
                  </a:cubicBezTo>
                  <a:cubicBezTo>
                    <a:pt x="416" y="553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8;p24">
              <a:extLst>
                <a:ext uri="{FF2B5EF4-FFF2-40B4-BE49-F238E27FC236}">
                  <a16:creationId xmlns:a16="http://schemas.microsoft.com/office/drawing/2014/main" id="{C081444A-3079-D6F4-389F-FA6922A1527E}"/>
                </a:ext>
              </a:extLst>
            </p:cNvPr>
            <p:cNvSpPr/>
            <p:nvPr/>
          </p:nvSpPr>
          <p:spPr>
            <a:xfrm>
              <a:off x="7785403" y="2667266"/>
              <a:ext cx="155477" cy="136335"/>
            </a:xfrm>
            <a:custGeom>
              <a:avLst/>
              <a:gdLst/>
              <a:ahLst/>
              <a:cxnLst/>
              <a:rect l="l" t="t" r="r" b="b"/>
              <a:pathLst>
                <a:path w="1300" h="1140" extrusionOk="0">
                  <a:moveTo>
                    <a:pt x="650" y="1"/>
                  </a:moveTo>
                  <a:cubicBezTo>
                    <a:pt x="443" y="1"/>
                    <a:pt x="244" y="114"/>
                    <a:pt x="143" y="310"/>
                  </a:cubicBezTo>
                  <a:cubicBezTo>
                    <a:pt x="0" y="590"/>
                    <a:pt x="110" y="933"/>
                    <a:pt x="389" y="1076"/>
                  </a:cubicBezTo>
                  <a:cubicBezTo>
                    <a:pt x="473" y="1119"/>
                    <a:pt x="561" y="1139"/>
                    <a:pt x="649" y="1139"/>
                  </a:cubicBezTo>
                  <a:cubicBezTo>
                    <a:pt x="856" y="1139"/>
                    <a:pt x="1055" y="1026"/>
                    <a:pt x="1156" y="830"/>
                  </a:cubicBezTo>
                  <a:cubicBezTo>
                    <a:pt x="1300" y="550"/>
                    <a:pt x="1190" y="208"/>
                    <a:pt x="909" y="64"/>
                  </a:cubicBezTo>
                  <a:cubicBezTo>
                    <a:pt x="826" y="21"/>
                    <a:pt x="73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;p24">
              <a:extLst>
                <a:ext uri="{FF2B5EF4-FFF2-40B4-BE49-F238E27FC236}">
                  <a16:creationId xmlns:a16="http://schemas.microsoft.com/office/drawing/2014/main" id="{ABFABDAD-0085-BE25-EEEA-295BA31ACA56}"/>
                </a:ext>
              </a:extLst>
            </p:cNvPr>
            <p:cNvSpPr/>
            <p:nvPr/>
          </p:nvSpPr>
          <p:spPr>
            <a:xfrm>
              <a:off x="7815900" y="2699437"/>
              <a:ext cx="55374" cy="48555"/>
            </a:xfrm>
            <a:custGeom>
              <a:avLst/>
              <a:gdLst/>
              <a:ahLst/>
              <a:cxnLst/>
              <a:rect l="l" t="t" r="r" b="b"/>
              <a:pathLst>
                <a:path w="463" h="406" extrusionOk="0">
                  <a:moveTo>
                    <a:pt x="232" y="0"/>
                  </a:moveTo>
                  <a:cubicBezTo>
                    <a:pt x="158" y="0"/>
                    <a:pt x="87" y="41"/>
                    <a:pt x="52" y="111"/>
                  </a:cubicBezTo>
                  <a:cubicBezTo>
                    <a:pt x="1" y="210"/>
                    <a:pt x="40" y="332"/>
                    <a:pt x="140" y="383"/>
                  </a:cubicBezTo>
                  <a:cubicBezTo>
                    <a:pt x="169" y="398"/>
                    <a:pt x="201" y="405"/>
                    <a:pt x="232" y="405"/>
                  </a:cubicBezTo>
                  <a:cubicBezTo>
                    <a:pt x="306" y="405"/>
                    <a:pt x="376" y="365"/>
                    <a:pt x="412" y="295"/>
                  </a:cubicBezTo>
                  <a:cubicBezTo>
                    <a:pt x="463" y="196"/>
                    <a:pt x="423" y="74"/>
                    <a:pt x="324" y="23"/>
                  </a:cubicBezTo>
                  <a:cubicBezTo>
                    <a:pt x="295" y="8"/>
                    <a:pt x="26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;p24">
              <a:extLst>
                <a:ext uri="{FF2B5EF4-FFF2-40B4-BE49-F238E27FC236}">
                  <a16:creationId xmlns:a16="http://schemas.microsoft.com/office/drawing/2014/main" id="{7B428705-3DC8-8EC2-2EA8-C8F7640D103C}"/>
                </a:ext>
              </a:extLst>
            </p:cNvPr>
            <p:cNvSpPr/>
            <p:nvPr/>
          </p:nvSpPr>
          <p:spPr>
            <a:xfrm>
              <a:off x="7826066" y="2327260"/>
              <a:ext cx="169709" cy="308190"/>
            </a:xfrm>
            <a:custGeom>
              <a:avLst/>
              <a:gdLst/>
              <a:ahLst/>
              <a:cxnLst/>
              <a:rect l="l" t="t" r="r" b="b"/>
              <a:pathLst>
                <a:path w="1419" h="2577" extrusionOk="0">
                  <a:moveTo>
                    <a:pt x="873" y="1"/>
                  </a:moveTo>
                  <a:lnTo>
                    <a:pt x="873" y="1"/>
                  </a:lnTo>
                  <a:cubicBezTo>
                    <a:pt x="873" y="1"/>
                    <a:pt x="531" y="1951"/>
                    <a:pt x="1" y="2412"/>
                  </a:cubicBezTo>
                  <a:cubicBezTo>
                    <a:pt x="1" y="2412"/>
                    <a:pt x="234" y="2577"/>
                    <a:pt x="405" y="2577"/>
                  </a:cubicBezTo>
                  <a:cubicBezTo>
                    <a:pt x="452" y="2577"/>
                    <a:pt x="493" y="2565"/>
                    <a:pt x="525" y="2534"/>
                  </a:cubicBezTo>
                  <a:cubicBezTo>
                    <a:pt x="525" y="2534"/>
                    <a:pt x="1418" y="794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1;p24">
              <a:extLst>
                <a:ext uri="{FF2B5EF4-FFF2-40B4-BE49-F238E27FC236}">
                  <a16:creationId xmlns:a16="http://schemas.microsoft.com/office/drawing/2014/main" id="{CF5CD3E0-26D2-EE41-C3B8-480389996C05}"/>
                </a:ext>
              </a:extLst>
            </p:cNvPr>
            <p:cNvSpPr/>
            <p:nvPr/>
          </p:nvSpPr>
          <p:spPr>
            <a:xfrm>
              <a:off x="7861945" y="226937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2;p24">
              <a:extLst>
                <a:ext uri="{FF2B5EF4-FFF2-40B4-BE49-F238E27FC236}">
                  <a16:creationId xmlns:a16="http://schemas.microsoft.com/office/drawing/2014/main" id="{C75885FC-9EA0-B11B-33B6-BB2EC8C0E2B7}"/>
                </a:ext>
              </a:extLst>
            </p:cNvPr>
            <p:cNvSpPr/>
            <p:nvPr/>
          </p:nvSpPr>
          <p:spPr>
            <a:xfrm>
              <a:off x="7999241" y="2570993"/>
              <a:ext cx="261560" cy="221844"/>
            </a:xfrm>
            <a:custGeom>
              <a:avLst/>
              <a:gdLst/>
              <a:ahLst/>
              <a:cxnLst/>
              <a:rect l="l" t="t" r="r" b="b"/>
              <a:pathLst>
                <a:path w="2187" h="1855" extrusionOk="0">
                  <a:moveTo>
                    <a:pt x="2063" y="1"/>
                  </a:moveTo>
                  <a:cubicBezTo>
                    <a:pt x="1136" y="1"/>
                    <a:pt x="66" y="1437"/>
                    <a:pt x="66" y="1437"/>
                  </a:cubicBezTo>
                  <a:cubicBezTo>
                    <a:pt x="0" y="1634"/>
                    <a:pt x="405" y="1855"/>
                    <a:pt x="405" y="1855"/>
                  </a:cubicBezTo>
                  <a:cubicBezTo>
                    <a:pt x="586" y="1175"/>
                    <a:pt x="2187" y="9"/>
                    <a:pt x="2187" y="9"/>
                  </a:cubicBezTo>
                  <a:cubicBezTo>
                    <a:pt x="2146" y="3"/>
                    <a:pt x="2105" y="1"/>
                    <a:pt x="20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3;p24">
              <a:extLst>
                <a:ext uri="{FF2B5EF4-FFF2-40B4-BE49-F238E27FC236}">
                  <a16:creationId xmlns:a16="http://schemas.microsoft.com/office/drawing/2014/main" id="{EEAC7767-D5CC-B303-B38D-095BF868B00E}"/>
                </a:ext>
              </a:extLst>
            </p:cNvPr>
            <p:cNvSpPr/>
            <p:nvPr/>
          </p:nvSpPr>
          <p:spPr>
            <a:xfrm>
              <a:off x="7560443" y="2911956"/>
              <a:ext cx="284881" cy="166234"/>
            </a:xfrm>
            <a:custGeom>
              <a:avLst/>
              <a:gdLst/>
              <a:ahLst/>
              <a:cxnLst/>
              <a:rect l="l" t="t" r="r" b="b"/>
              <a:pathLst>
                <a:path w="2382" h="1390" extrusionOk="0">
                  <a:moveTo>
                    <a:pt x="71" y="1"/>
                  </a:moveTo>
                  <a:cubicBezTo>
                    <a:pt x="58" y="1"/>
                    <a:pt x="45" y="5"/>
                    <a:pt x="34" y="13"/>
                  </a:cubicBezTo>
                  <a:cubicBezTo>
                    <a:pt x="7" y="33"/>
                    <a:pt x="1" y="72"/>
                    <a:pt x="22" y="99"/>
                  </a:cubicBezTo>
                  <a:cubicBezTo>
                    <a:pt x="60" y="152"/>
                    <a:pt x="992" y="1389"/>
                    <a:pt x="2320" y="1389"/>
                  </a:cubicBezTo>
                  <a:cubicBezTo>
                    <a:pt x="2354" y="1389"/>
                    <a:pt x="2381" y="1361"/>
                    <a:pt x="2381" y="1327"/>
                  </a:cubicBezTo>
                  <a:cubicBezTo>
                    <a:pt x="2381" y="1293"/>
                    <a:pt x="2353" y="1266"/>
                    <a:pt x="2319" y="1266"/>
                  </a:cubicBezTo>
                  <a:cubicBezTo>
                    <a:pt x="1055" y="1266"/>
                    <a:pt x="130" y="38"/>
                    <a:pt x="121" y="25"/>
                  </a:cubicBezTo>
                  <a:cubicBezTo>
                    <a:pt x="109" y="9"/>
                    <a:pt x="90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4;p24">
              <a:extLst>
                <a:ext uri="{FF2B5EF4-FFF2-40B4-BE49-F238E27FC236}">
                  <a16:creationId xmlns:a16="http://schemas.microsoft.com/office/drawing/2014/main" id="{B5AB2DA4-A6D8-35F2-042C-DF571BE3618A}"/>
                </a:ext>
              </a:extLst>
            </p:cNvPr>
            <p:cNvSpPr/>
            <p:nvPr/>
          </p:nvSpPr>
          <p:spPr>
            <a:xfrm>
              <a:off x="8188995" y="250542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6103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80s Kidcore Arcade Company Profile Infographics by Slidesgo">
  <a:themeElements>
    <a:clrScheme name="Simple Light">
      <a:dk1>
        <a:srgbClr val="000000"/>
      </a:dk1>
      <a:lt1>
        <a:srgbClr val="FFFFFF"/>
      </a:lt1>
      <a:dk2>
        <a:srgbClr val="F6F645"/>
      </a:dk2>
      <a:lt2>
        <a:srgbClr val="FE558C"/>
      </a:lt2>
      <a:accent1>
        <a:srgbClr val="DF2EC7"/>
      </a:accent1>
      <a:accent2>
        <a:srgbClr val="9E00B5"/>
      </a:accent2>
      <a:accent3>
        <a:srgbClr val="7212D6"/>
      </a:accent3>
      <a:accent4>
        <a:srgbClr val="7BC7D6"/>
      </a:accent4>
      <a:accent5>
        <a:srgbClr val="019BFF"/>
      </a:accent5>
      <a:accent6>
        <a:srgbClr val="6E6EE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166</Words>
  <Application>Microsoft Office PowerPoint</Application>
  <PresentationFormat>On-screen Show (16:9)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Exo 2</vt:lpstr>
      <vt:lpstr>Bebas Neue</vt:lpstr>
      <vt:lpstr>Righteous</vt:lpstr>
      <vt:lpstr>Arial</vt:lpstr>
      <vt:lpstr>Retro 80s Kidcore Arcade Company Profile Infographics by Slidesgo</vt:lpstr>
      <vt:lpstr>KELOMPOK 3 ERD PERPUSTAKAAN</vt:lpstr>
      <vt:lpstr>Our Team</vt:lpstr>
      <vt:lpstr>ERD PERPUSTAKAAN</vt:lpstr>
      <vt:lpstr>Penjelasan ERD Perpustakaan</vt:lpstr>
      <vt:lpstr>Penjelasan ERD Perpustakaan</vt:lpstr>
      <vt:lpstr>Penjelasan ERD Perpustakaan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KIDCORE ARCADE Company Profile Infographics</dc:title>
  <dc:creator>LENOVO</dc:creator>
  <cp:lastModifiedBy>LENOVO</cp:lastModifiedBy>
  <cp:revision>3</cp:revision>
  <dcterms:modified xsi:type="dcterms:W3CDTF">2022-08-21T23:04:20Z</dcterms:modified>
</cp:coreProperties>
</file>