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57AAB4-6F41-433E-8F58-227CA590511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F216BC-6692-402A-B461-9234CE662B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NANDA PUTRI SAZQIAH – 1715061028</a:t>
            </a:r>
          </a:p>
          <a:p>
            <a:r>
              <a:rPr lang="en-US" dirty="0" smtClean="0"/>
              <a:t>M. SAMAN ABDUSSALAM - 1715061026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Android Studio </a:t>
            </a:r>
            <a:r>
              <a:rPr lang="en-US" dirty="0" err="1" smtClean="0"/>
              <a:t>pada</a:t>
            </a:r>
            <a:r>
              <a:rPr lang="en-US" dirty="0" smtClean="0"/>
              <a:t> pc.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android studio</a:t>
            </a:r>
          </a:p>
          <a:p>
            <a:r>
              <a:rPr lang="en-US" dirty="0" smtClean="0"/>
              <a:t>Create New Project Android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/>
              <a:t>Buka</a:t>
            </a:r>
            <a:r>
              <a:rPr lang="en-US" dirty="0"/>
              <a:t> Android Studio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 </a:t>
            </a:r>
            <a:r>
              <a:rPr lang="en-US" b="1" dirty="0"/>
              <a:t>Start a new Android Studio project, 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application name </a:t>
            </a:r>
            <a:r>
              <a:rPr lang="en-US" dirty="0" err="1" smtClean="0"/>
              <a:t>dan</a:t>
            </a:r>
            <a:r>
              <a:rPr lang="en-US" dirty="0" smtClean="0"/>
              <a:t> company domain.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sv-SE" dirty="0" smtClean="0"/>
              <a:t>memilih </a:t>
            </a:r>
            <a:r>
              <a:rPr lang="sv-SE" dirty="0"/>
              <a:t>minimum OS Android yang dibutuhkan untuk menjalankan </a:t>
            </a:r>
            <a:r>
              <a:rPr lang="sv-SE" dirty="0" smtClean="0"/>
              <a:t>aplikasi.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/>
              <a:t>activity.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empty activity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, </a:t>
            </a:r>
            <a:r>
              <a:rPr lang="nn-NO" dirty="0" smtClean="0"/>
              <a:t>memberi </a:t>
            </a:r>
            <a:r>
              <a:rPr lang="nn-NO" dirty="0"/>
              <a:t>nama activity yang akan dibuat, lalu klik FINISH</a:t>
            </a:r>
            <a:r>
              <a:rPr lang="nn-NO" dirty="0" smtClean="0"/>
              <a:t>.</a:t>
            </a:r>
          </a:p>
          <a:p>
            <a:r>
              <a:rPr lang="en-US" b="1" dirty="0" smtClean="0"/>
              <a:t>Main Activity</a:t>
            </a:r>
            <a:r>
              <a:rPr lang="en-US" dirty="0"/>
              <a:t> : </a:t>
            </a:r>
            <a:r>
              <a:rPr lang="en-US" dirty="0" err="1"/>
              <a:t>Adalah</a:t>
            </a:r>
            <a:r>
              <a:rPr lang="en-US" dirty="0"/>
              <a:t> class java </a:t>
            </a:r>
            <a:r>
              <a:rPr lang="en-US" dirty="0" err="1"/>
              <a:t>untuk</a:t>
            </a:r>
            <a:r>
              <a:rPr lang="en-US" dirty="0"/>
              <a:t> activity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.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/>
              <a:t> </a:t>
            </a:r>
            <a:r>
              <a:rPr lang="en-US" dirty="0" err="1" smtClean="0"/>
              <a:t>pengetikan</a:t>
            </a:r>
            <a:r>
              <a:rPr lang="en-US" dirty="0" smtClean="0"/>
              <a:t> </a:t>
            </a:r>
            <a:r>
              <a:rPr lang="en-US" dirty="0"/>
              <a:t>coding </a:t>
            </a:r>
            <a:r>
              <a:rPr lang="en-US" dirty="0" err="1"/>
              <a:t>untuk</a:t>
            </a:r>
            <a:r>
              <a:rPr lang="en-US" dirty="0"/>
              <a:t> logic/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activity_main.xml</a:t>
            </a:r>
            <a:r>
              <a:rPr lang="en-US" dirty="0"/>
              <a:t> : </a:t>
            </a:r>
            <a:r>
              <a:rPr lang="en-US" dirty="0" err="1"/>
              <a:t>Adalah</a:t>
            </a:r>
            <a:r>
              <a:rPr lang="en-US" dirty="0"/>
              <a:t> file xml </a:t>
            </a:r>
            <a:r>
              <a:rPr lang="en-US" dirty="0" err="1"/>
              <a:t>untuk</a:t>
            </a:r>
            <a:r>
              <a:rPr lang="en-US" dirty="0"/>
              <a:t> class </a:t>
            </a:r>
            <a:r>
              <a:rPr lang="en-US" dirty="0" err="1"/>
              <a:t>MainActivity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file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/>
              <a:t>logic/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file xml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tampilannya</a:t>
            </a:r>
            <a:r>
              <a:rPr lang="en-US" dirty="0" smtClean="0"/>
              <a:t>.</a:t>
            </a:r>
          </a:p>
          <a:p>
            <a:r>
              <a:rPr lang="en-US" dirty="0" err="1"/>
              <a:t>Buka</a:t>
            </a:r>
            <a:r>
              <a:rPr lang="en-US" dirty="0"/>
              <a:t> file </a:t>
            </a:r>
            <a:r>
              <a:rPr lang="en-US" b="1" dirty="0"/>
              <a:t>activity_main.xml</a:t>
            </a:r>
            <a:r>
              <a:rPr lang="en-US" dirty="0" smtClean="0"/>
              <a:t>. </a:t>
            </a:r>
            <a:r>
              <a:rPr lang="en-US" dirty="0"/>
              <a:t>activity_main.xml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activity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android </a:t>
            </a:r>
            <a:r>
              <a:rPr lang="en-US" dirty="0" err="1"/>
              <a:t>nantinya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sv-SE" dirty="0" smtClean="0"/>
              <a:t>menjalankan aplikasi android dengan </a:t>
            </a:r>
            <a:r>
              <a:rPr lang="sv-SE" dirty="0"/>
              <a:t>cara </a:t>
            </a:r>
            <a:r>
              <a:rPr lang="sv-SE" dirty="0" smtClean="0"/>
              <a:t>menekan tombol</a:t>
            </a:r>
            <a:r>
              <a:rPr lang="sv-SE" dirty="0"/>
              <a:t> </a:t>
            </a:r>
            <a:r>
              <a:rPr lang="sv-SE" i="1" dirty="0"/>
              <a:t>play</a:t>
            </a:r>
            <a:r>
              <a:rPr lang="sv-SE" dirty="0"/>
              <a:t> berwarna hijau</a:t>
            </a:r>
            <a:r>
              <a:rPr lang="sv-SE" dirty="0" smtClean="0"/>
              <a:t>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smtClean="0"/>
              <a:t>dialog yang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kita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smartphone</a:t>
            </a:r>
            <a:r>
              <a:rPr lang="en-US" dirty="0" smtClean="0"/>
              <a:t> android,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b="1" i="1" dirty="0" smtClean="0"/>
              <a:t>developer </a:t>
            </a:r>
            <a:r>
              <a:rPr lang="en-US" b="1" i="1" dirty="0"/>
              <a:t>options</a:t>
            </a:r>
            <a:r>
              <a:rPr lang="en-US" dirty="0"/>
              <a:t> </a:t>
            </a:r>
            <a:r>
              <a:rPr lang="en-US" dirty="0" err="1"/>
              <a:t>di</a:t>
            </a:r>
            <a:r>
              <a:rPr lang="en-US" dirty="0"/>
              <a:t> menu settings android-</a:t>
            </a:r>
            <a:r>
              <a:rPr lang="en-US" dirty="0" err="1"/>
              <a:t>nya</a:t>
            </a:r>
            <a:r>
              <a:rPr lang="en-US" dirty="0"/>
              <a:t> →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aktifkan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 </a:t>
            </a:r>
            <a:r>
              <a:rPr lang="en-US" b="1" i="1" dirty="0"/>
              <a:t>USB Debugging</a:t>
            </a:r>
            <a:r>
              <a:rPr lang="en-US" dirty="0"/>
              <a:t> → </a:t>
            </a:r>
            <a:r>
              <a:rPr lang="en-US" dirty="0" err="1" smtClean="0"/>
              <a:t>hubungkan</a:t>
            </a:r>
            <a:r>
              <a:rPr lang="en-US" dirty="0" smtClean="0"/>
              <a:t> </a:t>
            </a:r>
            <a:r>
              <a:rPr lang="en-US" dirty="0" err="1"/>
              <a:t>smartphone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pc </a:t>
            </a:r>
            <a:r>
              <a:rPr lang="en-US" dirty="0"/>
              <a:t>via </a:t>
            </a:r>
            <a:r>
              <a:rPr lang="en-US" dirty="0" err="1"/>
              <a:t>kabel</a:t>
            </a:r>
            <a:r>
              <a:rPr lang="en-US" dirty="0"/>
              <a:t> USB →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android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perizinan</a:t>
            </a:r>
            <a:r>
              <a:rPr lang="en-US" dirty="0"/>
              <a:t> USB Debugging,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 </a:t>
            </a:r>
            <a:r>
              <a:rPr lang="en-US" b="1" i="1" dirty="0"/>
              <a:t>ALLOW → </a:t>
            </a:r>
            <a:r>
              <a:rPr lang="en-US" dirty="0"/>
              <a:t>Install driver </a:t>
            </a:r>
            <a:r>
              <a:rPr lang="en-US" dirty="0" err="1"/>
              <a:t>smartphone</a:t>
            </a:r>
            <a:r>
              <a:rPr lang="en-US" dirty="0"/>
              <a:t> android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smtClean="0"/>
              <a:t>pc </a:t>
            </a:r>
            <a:r>
              <a:rPr lang="en-US" dirty="0"/>
              <a:t>→ (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Android Studio) → </a:t>
            </a:r>
            <a:r>
              <a:rPr lang="en-US" dirty="0" err="1"/>
              <a:t>Maka</a:t>
            </a:r>
            <a:r>
              <a:rPr lang="en-US" dirty="0"/>
              <a:t> device android-mu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dialog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i="1" dirty="0"/>
              <a:t>Connected Devices.</a:t>
            </a:r>
            <a:r>
              <a:rPr lang="en-US" dirty="0"/>
              <a:t> </a:t>
            </a:r>
            <a:r>
              <a:rPr lang="en-US" dirty="0" err="1"/>
              <a:t>Klik</a:t>
            </a:r>
            <a:r>
              <a:rPr lang="en-US" dirty="0"/>
              <a:t> device </a:t>
            </a:r>
            <a:r>
              <a:rPr lang="en-US" dirty="0" smtClean="0"/>
              <a:t>android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OK,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 </a:t>
            </a:r>
            <a:r>
              <a:rPr lang="en-US" i="1" dirty="0"/>
              <a:t>compiling</a:t>
            </a:r>
            <a:r>
              <a:rPr lang="en-US" dirty="0"/>
              <a:t> 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android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 smtClean="0"/>
              <a:t>smartphone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</TotalTime>
  <Words>71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Teknis Pengerjaan</vt:lpstr>
      <vt:lpstr>Teknis Pengerjaan</vt:lpstr>
      <vt:lpstr>Teknis Pengerjaan</vt:lpstr>
      <vt:lpstr>Teknis Pengerjaan</vt:lpstr>
      <vt:lpstr>Teknis Pengerjaan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2020-06-12T04:49:59Z</dcterms:created>
  <dcterms:modified xsi:type="dcterms:W3CDTF">2020-06-12T05:06:17Z</dcterms:modified>
</cp:coreProperties>
</file>