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3" r:id="rId4"/>
    <p:sldId id="354" r:id="rId5"/>
    <p:sldId id="331" r:id="rId6"/>
    <p:sldId id="260" r:id="rId7"/>
    <p:sldId id="365" r:id="rId8"/>
    <p:sldId id="314" r:id="rId9"/>
    <p:sldId id="360" r:id="rId10"/>
    <p:sldId id="366" r:id="rId11"/>
    <p:sldId id="364" r:id="rId12"/>
    <p:sldId id="361" r:id="rId13"/>
    <p:sldId id="362" r:id="rId14"/>
    <p:sldId id="363" r:id="rId15"/>
    <p:sldId id="358" r:id="rId16"/>
    <p:sldId id="359" r:id="rId17"/>
    <p:sldId id="367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Manual Test Case</a:t>
            </a:r>
            <a:br>
              <a:rPr lang="en-US" dirty="0"/>
            </a:br>
            <a:r>
              <a:rPr lang="en-US" dirty="0"/>
              <a:t>total 96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Manual Test Case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286-426B-991E-9400531972A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286-426B-991E-9400531972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86-426B-991E-9400531972A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570009"/>
            <a:ext cx="12192000" cy="1949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096000" y="4865739"/>
            <a:ext cx="600216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SMALL PROJECT 3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API TESTING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14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F4B0F-6695-4577-BCBE-45E46CAE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1" y="1105766"/>
            <a:ext cx="9079056" cy="550545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CA8706D-8659-4115-9E1D-F65C01251588}"/>
              </a:ext>
            </a:extLst>
          </p:cNvPr>
          <p:cNvSpPr txBox="1">
            <a:spLocks/>
          </p:cNvSpPr>
          <p:nvPr/>
        </p:nvSpPr>
        <p:spPr>
          <a:xfrm>
            <a:off x="309401" y="244186"/>
            <a:ext cx="1164707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Body Request Save Employee</a:t>
            </a:r>
          </a:p>
        </p:txBody>
      </p:sp>
    </p:spTree>
    <p:extLst>
      <p:ext uri="{BB962C8B-B14F-4D97-AF65-F5344CB8AC3E}">
        <p14:creationId xmlns:p14="http://schemas.microsoft.com/office/powerpoint/2010/main" val="322644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6E4A7-0053-4768-8162-52C19B11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2" y="1599334"/>
            <a:ext cx="8810625" cy="493395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D34639C-30B6-4105-8FB4-BC8B6BC02324}"/>
              </a:ext>
            </a:extLst>
          </p:cNvPr>
          <p:cNvSpPr txBox="1">
            <a:spLocks/>
          </p:cNvSpPr>
          <p:nvPr/>
        </p:nvSpPr>
        <p:spPr>
          <a:xfrm>
            <a:off x="309401" y="244186"/>
            <a:ext cx="1164707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Pre-Request Script</a:t>
            </a:r>
          </a:p>
        </p:txBody>
      </p:sp>
    </p:spTree>
    <p:extLst>
      <p:ext uri="{BB962C8B-B14F-4D97-AF65-F5344CB8AC3E}">
        <p14:creationId xmlns:p14="http://schemas.microsoft.com/office/powerpoint/2010/main" val="22791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052C84A-352F-48C6-9B0B-F568B18A2311}"/>
              </a:ext>
            </a:extLst>
          </p:cNvPr>
          <p:cNvSpPr txBox="1">
            <a:spLocks/>
          </p:cNvSpPr>
          <p:nvPr/>
        </p:nvSpPr>
        <p:spPr>
          <a:xfrm>
            <a:off x="309401" y="244186"/>
            <a:ext cx="1164707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6CB92-884F-491A-AD66-4E616AFF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390650"/>
            <a:ext cx="87915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E8657-AA36-4332-871F-D1069FA6E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 REPORT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16F0-86FA-4BB8-9FB8-31C8C61C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7" y="1505975"/>
            <a:ext cx="108204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88326B-73BA-4B00-9286-B9BEDEB0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TOTAL REQUEST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1F02E-09BC-4230-ADA2-5EEACD46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2" y="1346416"/>
            <a:ext cx="107251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4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BEF8D-C9CE-4325-BAD4-5694EC7B0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TOTAL REQUEST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B3F9A-79F9-495F-9D4B-C4C54EC9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6" y="1778577"/>
            <a:ext cx="10743768" cy="43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1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189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27910" y="636181"/>
            <a:ext cx="413368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5400" dirty="0"/>
              <a:t>Requirement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7E760F-0E2B-456D-B964-BF4266447548}"/>
              </a:ext>
            </a:extLst>
          </p:cNvPr>
          <p:cNvGrpSpPr/>
          <p:nvPr/>
        </p:nvGrpSpPr>
        <p:grpSpPr>
          <a:xfrm>
            <a:off x="4718800" y="1653782"/>
            <a:ext cx="5363972" cy="988113"/>
            <a:chOff x="5888286" y="872788"/>
            <a:chExt cx="5363972" cy="9881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8B64AD-4559-417F-8A7E-33D6DE905A6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984885"/>
              <a:chOff x="6557475" y="1411926"/>
              <a:chExt cx="4048675" cy="98488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83375-F863-40D8-A19F-40F5EEEF5A42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Membuat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automation testing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16 request yang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mencakup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parameter GET, POST, UPDATE, DELETE 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Postman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B43628-375E-4AAC-975E-B22C0BAAE01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Automation Testing API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6B0477-DE7C-4734-A3B8-F816A2F1469C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B6FFD22-5239-45EB-8979-74397909A487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52780-47E3-4835-BB43-70FA2653BCB1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CF4DB0-323D-44D2-A583-60E5A52DE08D}"/>
              </a:ext>
            </a:extLst>
          </p:cNvPr>
          <p:cNvGrpSpPr/>
          <p:nvPr/>
        </p:nvGrpSpPr>
        <p:grpSpPr>
          <a:xfrm>
            <a:off x="5265953" y="2992441"/>
            <a:ext cx="5363972" cy="806674"/>
            <a:chOff x="5888286" y="872788"/>
            <a:chExt cx="5363972" cy="8066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0B7445-4117-4947-96ED-E4F53CAE147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800219"/>
              <a:chOff x="6557475" y="1411926"/>
              <a:chExt cx="4048675" cy="80021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7B9FE1-4792-4AA3-8C7D-4E288CEFDD03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Mendapatkan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automation testing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newman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363C7-73D7-49DD-B720-EB16EFD2C2A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Report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AF7B20-1803-4298-B6B3-CE950DFA08AD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BEEB9B9-AA5E-4650-A983-1A4082593CA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1CA2A3-6C2F-4B5A-A981-642F0A704326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1FA318-D28D-49BC-8B3D-13CEC7146371}"/>
              </a:ext>
            </a:extLst>
          </p:cNvPr>
          <p:cNvGrpSpPr/>
          <p:nvPr/>
        </p:nvGrpSpPr>
        <p:grpSpPr>
          <a:xfrm>
            <a:off x="5813106" y="4331100"/>
            <a:ext cx="5363972" cy="806674"/>
            <a:chOff x="5888286" y="872788"/>
            <a:chExt cx="5363972" cy="8066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DE3C0D-EA3A-4EC1-9425-20BACC2A10E9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800219"/>
              <a:chOff x="6557475" y="1411926"/>
              <a:chExt cx="4048675" cy="8002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879DAB-E9EB-4C76-92F4-033A8AC51FF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https://github.com/nandariidengen/Small-Project-API-Testing.git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85071E-3F3F-48E7-8B2B-0ED76E67B1D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Push </a:t>
                </a:r>
                <a:r>
                  <a:rPr lang="en-US" altLang="ko-KR" b="1" dirty="0" err="1">
                    <a:cs typeface="Arial" pitchFamily="34" charset="0"/>
                  </a:rPr>
                  <a:t>ke</a:t>
                </a:r>
                <a:r>
                  <a:rPr lang="en-US" altLang="ko-KR" b="1" dirty="0"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cs typeface="Arial" pitchFamily="34" charset="0"/>
                  </a:rPr>
                  <a:t>Github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6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Testing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525523-3E21-4BBD-BF95-C958F2FFEBBB}"/>
              </a:ext>
            </a:extLst>
          </p:cNvPr>
          <p:cNvSpPr/>
          <p:nvPr/>
        </p:nvSpPr>
        <p:spPr>
          <a:xfrm>
            <a:off x="3655470" y="4364130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1084B2B-AF03-4241-A312-6B6F5E46F5EA}"/>
              </a:ext>
            </a:extLst>
          </p:cNvPr>
          <p:cNvSpPr/>
          <p:nvPr/>
        </p:nvSpPr>
        <p:spPr>
          <a:xfrm rot="13500000">
            <a:off x="7442162" y="443041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0">
            <a:extLst>
              <a:ext uri="{FF2B5EF4-FFF2-40B4-BE49-F238E27FC236}">
                <a16:creationId xmlns:a16="http://schemas.microsoft.com/office/drawing/2014/main" id="{99B290B6-1050-43AE-BD72-D0325EE2807A}"/>
              </a:ext>
            </a:extLst>
          </p:cNvPr>
          <p:cNvSpPr/>
          <p:nvPr/>
        </p:nvSpPr>
        <p:spPr>
          <a:xfrm rot="13500000">
            <a:off x="7618177" y="4430411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CECD66-927B-4869-943A-BFDBCC43FBE1}"/>
              </a:ext>
            </a:extLst>
          </p:cNvPr>
          <p:cNvSpPr txBox="1"/>
          <p:nvPr/>
        </p:nvSpPr>
        <p:spPr>
          <a:xfrm>
            <a:off x="7712093" y="4557465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DB16D840-A515-4368-8EE3-B1A3673B7C07}"/>
              </a:ext>
            </a:extLst>
          </p:cNvPr>
          <p:cNvSpPr txBox="1">
            <a:spLocks/>
          </p:cNvSpPr>
          <p:nvPr/>
        </p:nvSpPr>
        <p:spPr>
          <a:xfrm>
            <a:off x="4435638" y="4442071"/>
            <a:ext cx="2923084" cy="4667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memeriksa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lama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dibutuhkan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juga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568355-2B78-4038-9831-3A23AB23078E}"/>
              </a:ext>
            </a:extLst>
          </p:cNvPr>
          <p:cNvSpPr/>
          <p:nvPr/>
        </p:nvSpPr>
        <p:spPr>
          <a:xfrm>
            <a:off x="2425082" y="3084035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ounded Rectangle 15">
            <a:extLst>
              <a:ext uri="{FF2B5EF4-FFF2-40B4-BE49-F238E27FC236}">
                <a16:creationId xmlns:a16="http://schemas.microsoft.com/office/drawing/2014/main" id="{55611FBA-ED9C-4616-983E-ECC439756518}"/>
              </a:ext>
            </a:extLst>
          </p:cNvPr>
          <p:cNvSpPr/>
          <p:nvPr/>
        </p:nvSpPr>
        <p:spPr>
          <a:xfrm rot="13500000">
            <a:off x="6264834" y="3110033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ounded Rectangle 16">
            <a:extLst>
              <a:ext uri="{FF2B5EF4-FFF2-40B4-BE49-F238E27FC236}">
                <a16:creationId xmlns:a16="http://schemas.microsoft.com/office/drawing/2014/main" id="{ECD396B7-8818-44C6-A845-9827FE7A4FFB}"/>
              </a:ext>
            </a:extLst>
          </p:cNvPr>
          <p:cNvSpPr/>
          <p:nvPr/>
        </p:nvSpPr>
        <p:spPr>
          <a:xfrm rot="13500000">
            <a:off x="6440849" y="3110027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58080C-983D-4BF6-97CE-B5962749C1A1}"/>
              </a:ext>
            </a:extLst>
          </p:cNvPr>
          <p:cNvSpPr txBox="1"/>
          <p:nvPr/>
        </p:nvSpPr>
        <p:spPr>
          <a:xfrm>
            <a:off x="6529678" y="3237081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 Placeholder 12">
            <a:extLst>
              <a:ext uri="{FF2B5EF4-FFF2-40B4-BE49-F238E27FC236}">
                <a16:creationId xmlns:a16="http://schemas.microsoft.com/office/drawing/2014/main" id="{2FAE0067-EF69-4E70-9CF4-32ED9AD92A37}"/>
              </a:ext>
            </a:extLst>
          </p:cNvPr>
          <p:cNvSpPr txBox="1">
            <a:spLocks/>
          </p:cNvSpPr>
          <p:nvPr/>
        </p:nvSpPr>
        <p:spPr>
          <a:xfrm>
            <a:off x="3275090" y="3255388"/>
            <a:ext cx="2923084" cy="4667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memeriksa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respons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 input (request)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B32740-62FE-4ED3-9343-CD046EADFE63}"/>
              </a:ext>
            </a:extLst>
          </p:cNvPr>
          <p:cNvSpPr/>
          <p:nvPr/>
        </p:nvSpPr>
        <p:spPr>
          <a:xfrm>
            <a:off x="1342695" y="1889738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2">
            <a:extLst>
              <a:ext uri="{FF2B5EF4-FFF2-40B4-BE49-F238E27FC236}">
                <a16:creationId xmlns:a16="http://schemas.microsoft.com/office/drawing/2014/main" id="{DAC9D1E6-F195-47FB-83CE-69E34B9CFBCB}"/>
              </a:ext>
            </a:extLst>
          </p:cNvPr>
          <p:cNvSpPr/>
          <p:nvPr/>
        </p:nvSpPr>
        <p:spPr>
          <a:xfrm rot="13500000">
            <a:off x="5135477" y="192478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13">
            <a:extLst>
              <a:ext uri="{FF2B5EF4-FFF2-40B4-BE49-F238E27FC236}">
                <a16:creationId xmlns:a16="http://schemas.microsoft.com/office/drawing/2014/main" id="{85383FB2-0BFE-4457-93F7-2E38690BF27B}"/>
              </a:ext>
            </a:extLst>
          </p:cNvPr>
          <p:cNvSpPr/>
          <p:nvPr/>
        </p:nvSpPr>
        <p:spPr>
          <a:xfrm rot="13500000">
            <a:off x="5311492" y="192477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69CA48-A528-4DC3-9B6C-E48C771C3A3E}"/>
              </a:ext>
            </a:extLst>
          </p:cNvPr>
          <p:cNvSpPr txBox="1"/>
          <p:nvPr/>
        </p:nvSpPr>
        <p:spPr>
          <a:xfrm>
            <a:off x="5395234" y="205182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 Placeholder 12">
            <a:extLst>
              <a:ext uri="{FF2B5EF4-FFF2-40B4-BE49-F238E27FC236}">
                <a16:creationId xmlns:a16="http://schemas.microsoft.com/office/drawing/2014/main" id="{C9788ECA-F986-45CC-ACFE-406EA199BACF}"/>
              </a:ext>
            </a:extLst>
          </p:cNvPr>
          <p:cNvSpPr txBox="1">
            <a:spLocks/>
          </p:cNvSpPr>
          <p:nvPr/>
        </p:nvSpPr>
        <p:spPr>
          <a:xfrm>
            <a:off x="2068676" y="2008579"/>
            <a:ext cx="2923084" cy="4667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apakah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output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terstruktur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Rounded Rectangle 32">
            <a:extLst>
              <a:ext uri="{FF2B5EF4-FFF2-40B4-BE49-F238E27FC236}">
                <a16:creationId xmlns:a16="http://schemas.microsoft.com/office/drawing/2014/main" id="{682508A8-417F-4A99-8C9B-17290098705F}"/>
              </a:ext>
            </a:extLst>
          </p:cNvPr>
          <p:cNvSpPr/>
          <p:nvPr/>
        </p:nvSpPr>
        <p:spPr>
          <a:xfrm>
            <a:off x="2776438" y="327759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635F0DBB-744B-4CCC-8C47-DEF29E183C12}"/>
              </a:ext>
            </a:extLst>
          </p:cNvPr>
          <p:cNvSpPr/>
          <p:nvPr/>
        </p:nvSpPr>
        <p:spPr>
          <a:xfrm rot="2700000">
            <a:off x="3986024" y="450375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Block Arc 10">
            <a:extLst>
              <a:ext uri="{FF2B5EF4-FFF2-40B4-BE49-F238E27FC236}">
                <a16:creationId xmlns:a16="http://schemas.microsoft.com/office/drawing/2014/main" id="{4AF633F6-9480-4F1E-922D-6ADF23D55E9D}"/>
              </a:ext>
            </a:extLst>
          </p:cNvPr>
          <p:cNvSpPr/>
          <p:nvPr/>
        </p:nvSpPr>
        <p:spPr>
          <a:xfrm>
            <a:off x="1544867" y="209035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A9DC5-FB22-47A4-B87B-0AE3C181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4" y="5860314"/>
            <a:ext cx="2270768" cy="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WEBSITE ORANGE HRM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61DCE-7AEB-4B7F-BC80-89BE4128560D}"/>
              </a:ext>
            </a:extLst>
          </p:cNvPr>
          <p:cNvSpPr txBox="1"/>
          <p:nvPr/>
        </p:nvSpPr>
        <p:spPr>
          <a:xfrm>
            <a:off x="727684" y="4297744"/>
            <a:ext cx="2304256" cy="396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CC71D-865A-4F06-9272-F814DCFBA6D5}"/>
              </a:ext>
            </a:extLst>
          </p:cNvPr>
          <p:cNvSpPr txBox="1"/>
          <p:nvPr/>
        </p:nvSpPr>
        <p:spPr>
          <a:xfrm>
            <a:off x="3538404" y="4297744"/>
            <a:ext cx="2304256" cy="39600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4E23F-B63F-47EB-B5A3-52387CA2971C}"/>
              </a:ext>
            </a:extLst>
          </p:cNvPr>
          <p:cNvSpPr txBox="1"/>
          <p:nvPr/>
        </p:nvSpPr>
        <p:spPr>
          <a:xfrm>
            <a:off x="6349124" y="4297744"/>
            <a:ext cx="2304256" cy="396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DF04A-B449-4A31-B73A-D488A5069E30}"/>
              </a:ext>
            </a:extLst>
          </p:cNvPr>
          <p:cNvSpPr txBox="1"/>
          <p:nvPr/>
        </p:nvSpPr>
        <p:spPr>
          <a:xfrm>
            <a:off x="9159844" y="4297744"/>
            <a:ext cx="2304256" cy="396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BD6CCEA-9B4F-4D16-B388-DEF96451ADD3}"/>
              </a:ext>
            </a:extLst>
          </p:cNvPr>
          <p:cNvSpPr txBox="1">
            <a:spLocks/>
          </p:cNvSpPr>
          <p:nvPr/>
        </p:nvSpPr>
        <p:spPr>
          <a:xfrm>
            <a:off x="979712" y="438806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Login Page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901B4-5B1B-42E1-9201-CAB436E33E2D}"/>
              </a:ext>
            </a:extLst>
          </p:cNvPr>
          <p:cNvSpPr txBox="1"/>
          <p:nvPr/>
        </p:nvSpPr>
        <p:spPr>
          <a:xfrm>
            <a:off x="979612" y="4872273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Login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username dan password yang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sebelumnya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51121DD-9C1C-4E2A-89ED-6D0A4B25456C}"/>
              </a:ext>
            </a:extLst>
          </p:cNvPr>
          <p:cNvSpPr txBox="1">
            <a:spLocks/>
          </p:cNvSpPr>
          <p:nvPr/>
        </p:nvSpPr>
        <p:spPr>
          <a:xfrm>
            <a:off x="3610989" y="4388067"/>
            <a:ext cx="2052228" cy="220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Register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Oauth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Client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A1E46-67F1-45AF-94A1-E7D5CECD7C92}"/>
              </a:ext>
            </a:extLst>
          </p:cNvPr>
          <p:cNvSpPr txBox="1"/>
          <p:nvPr/>
        </p:nvSpPr>
        <p:spPr>
          <a:xfrm>
            <a:off x="3736903" y="4872272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Setting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Oauth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Client agar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API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OrangeHRM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di server staging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7C550F6E-1F74-4736-B568-F3CC3FC7D6EB}"/>
              </a:ext>
            </a:extLst>
          </p:cNvPr>
          <p:cNvSpPr txBox="1">
            <a:spLocks/>
          </p:cNvSpPr>
          <p:nvPr/>
        </p:nvSpPr>
        <p:spPr>
          <a:xfrm>
            <a:off x="6475137" y="4376846"/>
            <a:ext cx="2052228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Employee List Page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6838CA-51D9-4DBE-9531-9371DD7F9337}"/>
              </a:ext>
            </a:extLst>
          </p:cNvPr>
          <p:cNvSpPr txBox="1"/>
          <p:nvPr/>
        </p:nvSpPr>
        <p:spPr>
          <a:xfrm>
            <a:off x="6726965" y="4870051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Front End employee list page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541C2314-0C49-4A0B-B488-E772F65BAECE}"/>
              </a:ext>
            </a:extLst>
          </p:cNvPr>
          <p:cNvSpPr txBox="1">
            <a:spLocks/>
          </p:cNvSpPr>
          <p:nvPr/>
        </p:nvSpPr>
        <p:spPr>
          <a:xfrm>
            <a:off x="9285857" y="4388067"/>
            <a:ext cx="2052228" cy="2401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Personal Details Page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C5B75F-0A75-4C94-A5D0-479CE686162A}"/>
              </a:ext>
            </a:extLst>
          </p:cNvPr>
          <p:cNvSpPr txBox="1"/>
          <p:nvPr/>
        </p:nvSpPr>
        <p:spPr>
          <a:xfrm>
            <a:off x="9411771" y="4870051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Front End Personal Details Page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DE2086-9703-42B5-885E-87DE5BD064FF}"/>
              </a:ext>
            </a:extLst>
          </p:cNvPr>
          <p:cNvSpPr txBox="1"/>
          <p:nvPr/>
        </p:nvSpPr>
        <p:spPr>
          <a:xfrm>
            <a:off x="789309" y="1951210"/>
            <a:ext cx="5306691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Akses</a:t>
            </a:r>
            <a:r>
              <a:rPr lang="en-US" altLang="ko-KR" sz="2400" dirty="0">
                <a:solidFill>
                  <a:schemeClr val="bg1"/>
                </a:solidFill>
              </a:rPr>
              <a:t> API Orange HRM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C5A649-9F02-40E1-9370-89271F61EA3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9101" r="9101"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222510A-EE1D-4091-988F-75398FDC999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9101" r="9101"/>
          <a:stretch/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011F30E-CB0F-49F5-BA19-BE4CA55C010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9129" r="9129"/>
          <a:stretch/>
        </p:blipFill>
        <p:spPr/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D0D58F-D917-4A1D-8B63-1AC1E73074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C753821-690C-4CEA-AC67-1D1823F97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405" y="2714670"/>
            <a:ext cx="2304255" cy="15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A3978-1A48-4B25-8D8A-3827B1BE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1" y="2065193"/>
            <a:ext cx="11126753" cy="4307898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1C438F-5658-438C-903D-1EC598FF8EDB}"/>
              </a:ext>
            </a:extLst>
          </p:cNvPr>
          <p:cNvSpPr txBox="1">
            <a:spLocks/>
          </p:cNvSpPr>
          <p:nvPr/>
        </p:nvSpPr>
        <p:spPr>
          <a:xfrm>
            <a:off x="0" y="6443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64535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03338854-ECAF-44C5-9E4B-3D5D7E36AB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672" r="2672"/>
          <a:stretch/>
        </p:blipFill>
        <p:spPr/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28D1F6-74CB-4464-B58A-DA629BFA83A5}"/>
              </a:ext>
            </a:extLst>
          </p:cNvPr>
          <p:cNvSpPr/>
          <p:nvPr/>
        </p:nvSpPr>
        <p:spPr>
          <a:xfrm rot="18900000">
            <a:off x="3978861" y="3866355"/>
            <a:ext cx="721670" cy="7216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846B12-3564-4573-B006-89654EFE1A23}"/>
              </a:ext>
            </a:extLst>
          </p:cNvPr>
          <p:cNvSpPr/>
          <p:nvPr/>
        </p:nvSpPr>
        <p:spPr>
          <a:xfrm rot="18900000">
            <a:off x="5822701" y="3866355"/>
            <a:ext cx="721670" cy="7216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E538DD-44E3-4043-97B5-9EBEFBCB1909}"/>
              </a:ext>
            </a:extLst>
          </p:cNvPr>
          <p:cNvSpPr/>
          <p:nvPr/>
        </p:nvSpPr>
        <p:spPr>
          <a:xfrm rot="18900000">
            <a:off x="7772561" y="3866355"/>
            <a:ext cx="721670" cy="7216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Isosceles Triangle 41">
            <a:extLst>
              <a:ext uri="{FF2B5EF4-FFF2-40B4-BE49-F238E27FC236}">
                <a16:creationId xmlns:a16="http://schemas.microsoft.com/office/drawing/2014/main" id="{B5CAF8FC-D27E-4DAC-BCF2-D7B57395B361}"/>
              </a:ext>
            </a:extLst>
          </p:cNvPr>
          <p:cNvSpPr/>
          <p:nvPr/>
        </p:nvSpPr>
        <p:spPr>
          <a:xfrm>
            <a:off x="8014173" y="4055932"/>
            <a:ext cx="238449" cy="34251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E2B7DCDD-2B5D-423F-B8A7-E0356129D478}"/>
              </a:ext>
            </a:extLst>
          </p:cNvPr>
          <p:cNvSpPr/>
          <p:nvPr/>
        </p:nvSpPr>
        <p:spPr>
          <a:xfrm>
            <a:off x="5990900" y="4035894"/>
            <a:ext cx="385272" cy="38259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F723BF5D-AE0A-4D17-99C1-482C4BBE0C42}"/>
              </a:ext>
            </a:extLst>
          </p:cNvPr>
          <p:cNvSpPr/>
          <p:nvPr/>
        </p:nvSpPr>
        <p:spPr>
          <a:xfrm>
            <a:off x="4175308" y="4077161"/>
            <a:ext cx="328778" cy="300061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0E11F-44A3-4207-9A48-45D4DA6CC9E6}"/>
              </a:ext>
            </a:extLst>
          </p:cNvPr>
          <p:cNvGrpSpPr/>
          <p:nvPr/>
        </p:nvGrpSpPr>
        <p:grpSpPr>
          <a:xfrm>
            <a:off x="3453775" y="4926117"/>
            <a:ext cx="1765712" cy="1074993"/>
            <a:chOff x="2079598" y="4257726"/>
            <a:chExt cx="2262901" cy="10749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CE0B1-36EB-4529-9206-4A80460A6D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User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Login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Information Organization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D1E051-DBBF-4522-AA5B-6EF89484AEBE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640351-702C-4F33-8DE8-727AB61FAB82}"/>
              </a:ext>
            </a:extLst>
          </p:cNvPr>
          <p:cNvGrpSpPr/>
          <p:nvPr/>
        </p:nvGrpSpPr>
        <p:grpSpPr>
          <a:xfrm>
            <a:off x="5326786" y="4926117"/>
            <a:ext cx="1765712" cy="705661"/>
            <a:chOff x="2079598" y="4257726"/>
            <a:chExt cx="2262901" cy="7056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5A9A5-85E1-4740-9BF4-CA80E140D66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Punch In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Punch Out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85EB96-D1D1-4098-BBED-1FFC8901098F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Attendance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33F42C-284C-40B5-8F1E-76F6D1F49BBE}"/>
              </a:ext>
            </a:extLst>
          </p:cNvPr>
          <p:cNvGrpSpPr/>
          <p:nvPr/>
        </p:nvGrpSpPr>
        <p:grpSpPr>
          <a:xfrm>
            <a:off x="6987763" y="4926117"/>
            <a:ext cx="2235749" cy="1628991"/>
            <a:chOff x="2079598" y="4257726"/>
            <a:chExt cx="2262901" cy="16289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E8EA12-EED3-4607-831E-FC8142745B5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Save, Get, Update Employee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Employee Search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Save, Get, Update, Delete Employee Dependent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Save, Get, Update Employee Contact Detail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92CEE6-E652-41B2-99FC-B7599F5EF9C0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Employee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F29712-1F9E-4127-8825-1688CE8E9D09}"/>
              </a:ext>
            </a:extLst>
          </p:cNvPr>
          <p:cNvSpPr txBox="1"/>
          <p:nvPr/>
        </p:nvSpPr>
        <p:spPr>
          <a:xfrm>
            <a:off x="9357105" y="3198167"/>
            <a:ext cx="269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API TESTING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514E21-5FA4-414F-9750-6BC71BD6A522}"/>
              </a:ext>
            </a:extLst>
          </p:cNvPr>
          <p:cNvSpPr txBox="1"/>
          <p:nvPr/>
        </p:nvSpPr>
        <p:spPr>
          <a:xfrm>
            <a:off x="413695" y="3062417"/>
            <a:ext cx="2694748" cy="65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POSTMAN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5B403716-C282-4501-A785-2748ACB0C37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129" r="1129"/>
          <a:stretch/>
        </p:blipFill>
        <p:spPr/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036E1218-B553-40A3-AEF2-1B79152D100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Manual Report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1C42CA4-BBF3-4E50-BDA2-6D5B4B058B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89011"/>
              </p:ext>
            </p:extLst>
          </p:nvPr>
        </p:nvGraphicFramePr>
        <p:xfrm>
          <a:off x="197763" y="1575696"/>
          <a:ext cx="6850967" cy="4942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6F5FFC40-C556-42C3-95A2-7743FDC39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75656"/>
              </p:ext>
            </p:extLst>
          </p:nvPr>
        </p:nvGraphicFramePr>
        <p:xfrm>
          <a:off x="7481089" y="1881906"/>
          <a:ext cx="45131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6574">
                  <a:extLst>
                    <a:ext uri="{9D8B030D-6E8A-4147-A177-3AD203B41FA5}">
                      <a16:colId xmlns:a16="http://schemas.microsoft.com/office/drawing/2014/main" val="256840694"/>
                    </a:ext>
                  </a:extLst>
                </a:gridCol>
                <a:gridCol w="2256574">
                  <a:extLst>
                    <a:ext uri="{9D8B030D-6E8A-4147-A177-3AD203B41FA5}">
                      <a16:colId xmlns:a16="http://schemas.microsoft.com/office/drawing/2014/main" val="1433270164"/>
                    </a:ext>
                  </a:extLst>
                </a:gridCol>
              </a:tblGrid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99793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4766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5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1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E9784-4D6C-4FE9-BA84-57B42870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" y="1935306"/>
            <a:ext cx="12020550" cy="440055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0E7D245-24F5-4E80-94C7-EFC2FF51E7FA}"/>
              </a:ext>
            </a:extLst>
          </p:cNvPr>
          <p:cNvSpPr txBox="1">
            <a:spLocks/>
          </p:cNvSpPr>
          <p:nvPr/>
        </p:nvSpPr>
        <p:spPr>
          <a:xfrm>
            <a:off x="309401" y="69972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Manual Report</a:t>
            </a:r>
          </a:p>
        </p:txBody>
      </p:sp>
    </p:spTree>
    <p:extLst>
      <p:ext uri="{BB962C8B-B14F-4D97-AF65-F5344CB8AC3E}">
        <p14:creationId xmlns:p14="http://schemas.microsoft.com/office/powerpoint/2010/main" val="2884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A85D-47DF-4F12-AF6C-676A0524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930977"/>
            <a:ext cx="8791575" cy="438150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CAD2E07-34B6-4140-A671-DCEF6E55FC26}"/>
              </a:ext>
            </a:extLst>
          </p:cNvPr>
          <p:cNvSpPr txBox="1">
            <a:spLocks/>
          </p:cNvSpPr>
          <p:nvPr/>
        </p:nvSpPr>
        <p:spPr>
          <a:xfrm>
            <a:off x="272464" y="424295"/>
            <a:ext cx="1164707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1656020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215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Christin Nandari</cp:lastModifiedBy>
  <cp:revision>112</cp:revision>
  <dcterms:created xsi:type="dcterms:W3CDTF">2020-01-20T05:08:25Z</dcterms:created>
  <dcterms:modified xsi:type="dcterms:W3CDTF">2021-09-27T12:26:11Z</dcterms:modified>
</cp:coreProperties>
</file>