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7"/>
  </p:notesMasterIdLst>
  <p:sldIdLst>
    <p:sldId id="351" r:id="rId4"/>
    <p:sldId id="319" r:id="rId5"/>
    <p:sldId id="314" r:id="rId6"/>
    <p:sldId id="352" r:id="rId7"/>
    <p:sldId id="324" r:id="rId8"/>
    <p:sldId id="357" r:id="rId9"/>
    <p:sldId id="358" r:id="rId10"/>
    <p:sldId id="353" r:id="rId11"/>
    <p:sldId id="359" r:id="rId12"/>
    <p:sldId id="259" r:id="rId13"/>
    <p:sldId id="355" r:id="rId14"/>
    <p:sldId id="356" r:id="rId15"/>
    <p:sldId id="34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1">
            <a:extLst>
              <a:ext uri="{FF2B5EF4-FFF2-40B4-BE49-F238E27FC236}">
                <a16:creationId xmlns:a16="http://schemas.microsoft.com/office/drawing/2014/main" id="{D77B7FC8-EA9E-453C-85BF-3311D727E8E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" y="0"/>
            <a:ext cx="7896225" cy="6858000"/>
          </a:xfrm>
          <a:custGeom>
            <a:avLst/>
            <a:gdLst>
              <a:gd name="connsiteX0" fmla="*/ 6193612 w 7896225"/>
              <a:gd name="connsiteY0" fmla="*/ 0 h 6858000"/>
              <a:gd name="connsiteX1" fmla="*/ 7896225 w 7896225"/>
              <a:gd name="connsiteY1" fmla="*/ 0 h 6858000"/>
              <a:gd name="connsiteX2" fmla="*/ 4598214 w 7896225"/>
              <a:gd name="connsiteY2" fmla="*/ 6858000 h 6858000"/>
              <a:gd name="connsiteX3" fmla="*/ 2895600 w 7896225"/>
              <a:gd name="connsiteY3" fmla="*/ 6858000 h 6858000"/>
              <a:gd name="connsiteX4" fmla="*/ 4383861 w 7896225"/>
              <a:gd name="connsiteY4" fmla="*/ 0 h 6858000"/>
              <a:gd name="connsiteX5" fmla="*/ 6086474 w 7896225"/>
              <a:gd name="connsiteY5" fmla="*/ 0 h 6858000"/>
              <a:gd name="connsiteX6" fmla="*/ 2788462 w 7896225"/>
              <a:gd name="connsiteY6" fmla="*/ 6858000 h 6858000"/>
              <a:gd name="connsiteX7" fmla="*/ 1085849 w 7896225"/>
              <a:gd name="connsiteY7" fmla="*/ 6858000 h 6858000"/>
              <a:gd name="connsiteX8" fmla="*/ 2574110 w 7896225"/>
              <a:gd name="connsiteY8" fmla="*/ 0 h 6858000"/>
              <a:gd name="connsiteX9" fmla="*/ 4276723 w 7896225"/>
              <a:gd name="connsiteY9" fmla="*/ 0 h 6858000"/>
              <a:gd name="connsiteX10" fmla="*/ 978711 w 7896225"/>
              <a:gd name="connsiteY10" fmla="*/ 6858000 h 6858000"/>
              <a:gd name="connsiteX11" fmla="*/ 0 w 7896225"/>
              <a:gd name="connsiteY11" fmla="*/ 6858000 h 6858000"/>
              <a:gd name="connsiteX12" fmla="*/ 0 w 7896225"/>
              <a:gd name="connsiteY12" fmla="*/ 5352694 h 6858000"/>
              <a:gd name="connsiteX13" fmla="*/ 764359 w 7896225"/>
              <a:gd name="connsiteY13" fmla="*/ 0 h 6858000"/>
              <a:gd name="connsiteX14" fmla="*/ 2466972 w 7896225"/>
              <a:gd name="connsiteY14" fmla="*/ 0 h 6858000"/>
              <a:gd name="connsiteX15" fmla="*/ 0 w 7896225"/>
              <a:gd name="connsiteY15" fmla="*/ 5129907 h 6858000"/>
              <a:gd name="connsiteX16" fmla="*/ 0 w 7896225"/>
              <a:gd name="connsiteY16" fmla="*/ 158943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896225" h="6858000">
                <a:moveTo>
                  <a:pt x="6193612" y="0"/>
                </a:moveTo>
                <a:lnTo>
                  <a:pt x="7896225" y="0"/>
                </a:lnTo>
                <a:lnTo>
                  <a:pt x="4598214" y="6858000"/>
                </a:lnTo>
                <a:lnTo>
                  <a:pt x="2895600" y="6858000"/>
                </a:lnTo>
                <a:close/>
                <a:moveTo>
                  <a:pt x="4383861" y="0"/>
                </a:moveTo>
                <a:lnTo>
                  <a:pt x="6086474" y="0"/>
                </a:lnTo>
                <a:lnTo>
                  <a:pt x="2788462" y="6858000"/>
                </a:lnTo>
                <a:lnTo>
                  <a:pt x="1085849" y="6858000"/>
                </a:lnTo>
                <a:close/>
                <a:moveTo>
                  <a:pt x="2574110" y="0"/>
                </a:moveTo>
                <a:lnTo>
                  <a:pt x="4276723" y="0"/>
                </a:lnTo>
                <a:lnTo>
                  <a:pt x="978711" y="6858000"/>
                </a:lnTo>
                <a:lnTo>
                  <a:pt x="0" y="6858000"/>
                </a:lnTo>
                <a:lnTo>
                  <a:pt x="0" y="5352694"/>
                </a:lnTo>
                <a:close/>
                <a:moveTo>
                  <a:pt x="764359" y="0"/>
                </a:moveTo>
                <a:lnTo>
                  <a:pt x="2466972" y="0"/>
                </a:lnTo>
                <a:lnTo>
                  <a:pt x="0" y="5129907"/>
                </a:lnTo>
                <a:lnTo>
                  <a:pt x="0" y="15894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107031-9979-4E86-8163-9043F6C98EEE}"/>
              </a:ext>
            </a:extLst>
          </p:cNvPr>
          <p:cNvSpPr/>
          <p:nvPr userDrawn="1"/>
        </p:nvSpPr>
        <p:spPr>
          <a:xfrm>
            <a:off x="-1" y="828942"/>
            <a:ext cx="4862557" cy="1663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BC7CC-2C91-44C5-B8FB-33A5F062ACC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03221" y="-3827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F1AA131-8A58-4FF0-926C-D0B386C6EC0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74835" y="1488113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1BDAC6-2D9B-4879-8795-C983D202094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885720" y="2827733"/>
            <a:ext cx="1334480" cy="24776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9DC7CCE-1EE8-48DF-86C2-311D432FB3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C9E1EC0-04E1-4608-87AC-B518E68DD48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400800" cy="6858000"/>
          </a:xfrm>
          <a:custGeom>
            <a:avLst/>
            <a:gdLst>
              <a:gd name="connsiteX0" fmla="*/ 0 w 5508104"/>
              <a:gd name="connsiteY0" fmla="*/ 0 h 5143500"/>
              <a:gd name="connsiteX1" fmla="*/ 5508104 w 5508104"/>
              <a:gd name="connsiteY1" fmla="*/ 0 h 5143500"/>
              <a:gd name="connsiteX2" fmla="*/ 5508104 w 5508104"/>
              <a:gd name="connsiteY2" fmla="*/ 5143500 h 5143500"/>
              <a:gd name="connsiteX3" fmla="*/ 0 w 5508104"/>
              <a:gd name="connsiteY3" fmla="*/ 5143500 h 5143500"/>
              <a:gd name="connsiteX4" fmla="*/ 0 w 5508104"/>
              <a:gd name="connsiteY4" fmla="*/ 0 h 5143500"/>
              <a:gd name="connsiteX0" fmla="*/ 0 w 5508104"/>
              <a:gd name="connsiteY0" fmla="*/ 0 h 5143500"/>
              <a:gd name="connsiteX1" fmla="*/ 3984104 w 5508104"/>
              <a:gd name="connsiteY1" fmla="*/ 0 h 5143500"/>
              <a:gd name="connsiteX2" fmla="*/ 5508104 w 5508104"/>
              <a:gd name="connsiteY2" fmla="*/ 5143500 h 5143500"/>
              <a:gd name="connsiteX3" fmla="*/ 0 w 5508104"/>
              <a:gd name="connsiteY3" fmla="*/ 5143500 h 5143500"/>
              <a:gd name="connsiteX4" fmla="*/ 0 w 5508104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8104" h="5143500">
                <a:moveTo>
                  <a:pt x="0" y="0"/>
                </a:moveTo>
                <a:lnTo>
                  <a:pt x="3984104" y="0"/>
                </a:lnTo>
                <a:lnTo>
                  <a:pt x="5508104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D043F2B-9986-4D0C-A93A-02978DCDE913}"/>
              </a:ext>
            </a:extLst>
          </p:cNvPr>
          <p:cNvSpPr/>
          <p:nvPr userDrawn="1"/>
        </p:nvSpPr>
        <p:spPr>
          <a:xfrm>
            <a:off x="4980561" y="550565"/>
            <a:ext cx="7186467" cy="1440160"/>
          </a:xfrm>
          <a:custGeom>
            <a:avLst/>
            <a:gdLst>
              <a:gd name="connsiteX0" fmla="*/ 0 w 5220072"/>
              <a:gd name="connsiteY0" fmla="*/ 0 h 1080120"/>
              <a:gd name="connsiteX1" fmla="*/ 5220072 w 5220072"/>
              <a:gd name="connsiteY1" fmla="*/ 0 h 1080120"/>
              <a:gd name="connsiteX2" fmla="*/ 5220072 w 5220072"/>
              <a:gd name="connsiteY2" fmla="*/ 1080120 h 1080120"/>
              <a:gd name="connsiteX3" fmla="*/ 0 w 5220072"/>
              <a:gd name="connsiteY3" fmla="*/ 1080120 h 1080120"/>
              <a:gd name="connsiteX4" fmla="*/ 0 w 5220072"/>
              <a:gd name="connsiteY4" fmla="*/ 0 h 1080120"/>
              <a:gd name="connsiteX0" fmla="*/ 0 w 5524872"/>
              <a:gd name="connsiteY0" fmla="*/ 0 h 1080120"/>
              <a:gd name="connsiteX1" fmla="*/ 5524872 w 5524872"/>
              <a:gd name="connsiteY1" fmla="*/ 0 h 1080120"/>
              <a:gd name="connsiteX2" fmla="*/ 5524872 w 5524872"/>
              <a:gd name="connsiteY2" fmla="*/ 1080120 h 1080120"/>
              <a:gd name="connsiteX3" fmla="*/ 304800 w 5524872"/>
              <a:gd name="connsiteY3" fmla="*/ 1080120 h 1080120"/>
              <a:gd name="connsiteX4" fmla="*/ 0 w 5524872"/>
              <a:gd name="connsiteY4" fmla="*/ 0 h 108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872" h="1080120">
                <a:moveTo>
                  <a:pt x="0" y="0"/>
                </a:moveTo>
                <a:lnTo>
                  <a:pt x="5524872" y="0"/>
                </a:lnTo>
                <a:lnTo>
                  <a:pt x="5524872" y="1080120"/>
                </a:lnTo>
                <a:lnTo>
                  <a:pt x="304800" y="10801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5CF9F3-015B-42C8-9CF8-D50E35325D55}"/>
              </a:ext>
            </a:extLst>
          </p:cNvPr>
          <p:cNvSpPr/>
          <p:nvPr userDrawn="1"/>
        </p:nvSpPr>
        <p:spPr>
          <a:xfrm>
            <a:off x="5145932" y="550565"/>
            <a:ext cx="7046068" cy="1440160"/>
          </a:xfrm>
          <a:custGeom>
            <a:avLst/>
            <a:gdLst/>
            <a:ahLst/>
            <a:cxnLst/>
            <a:rect l="l" t="t" r="r" b="b"/>
            <a:pathLst>
              <a:path w="5416352" h="1080120">
                <a:moveTo>
                  <a:pt x="0" y="0"/>
                </a:moveTo>
                <a:lnTo>
                  <a:pt x="5416352" y="0"/>
                </a:lnTo>
                <a:lnTo>
                  <a:pt x="5416352" y="1080120"/>
                </a:lnTo>
                <a:lnTo>
                  <a:pt x="304800" y="1080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4420AEA-46F3-4D27-8721-8B5E0D5FE1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4629" y="701900"/>
            <a:ext cx="6527371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F2B99D84-E4AA-4175-87A7-AEDE6CD919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54725" y="1463629"/>
            <a:ext cx="6537063" cy="288032"/>
          </a:xfrm>
          <a:prstGeom prst="rect">
            <a:avLst/>
          </a:prstGeom>
        </p:spPr>
        <p:txBody>
          <a:bodyPr lIns="144000" anchor="ctr"/>
          <a:lstStyle>
            <a:lvl1pPr marL="0" indent="0" algn="l">
              <a:buNone/>
              <a:defRPr sz="14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7">
            <a:extLst>
              <a:ext uri="{FF2B5EF4-FFF2-40B4-BE49-F238E27FC236}">
                <a16:creationId xmlns:a16="http://schemas.microsoft.com/office/drawing/2014/main" id="{3448B0BC-16FA-4F12-B26B-866DD38F4C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03669" y="2174423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  <p:sp>
        <p:nvSpPr>
          <p:cNvPr id="5" name="Picture Placeholder 27">
            <a:extLst>
              <a:ext uri="{FF2B5EF4-FFF2-40B4-BE49-F238E27FC236}">
                <a16:creationId xmlns:a16="http://schemas.microsoft.com/office/drawing/2014/main" id="{C34DD057-3936-405E-B034-294844B75AC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03669" y="4360291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  <p:sp>
        <p:nvSpPr>
          <p:cNvPr id="6" name="Picture Placeholder 27">
            <a:extLst>
              <a:ext uri="{FF2B5EF4-FFF2-40B4-BE49-F238E27FC236}">
                <a16:creationId xmlns:a16="http://schemas.microsoft.com/office/drawing/2014/main" id="{5062EFAB-48E7-481E-9956-6F2717526CF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29923" y="2174423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noProof="0" dirty="0"/>
          </a:p>
        </p:txBody>
      </p:sp>
      <p:sp>
        <p:nvSpPr>
          <p:cNvPr id="7" name="Picture Placeholder 27">
            <a:extLst>
              <a:ext uri="{FF2B5EF4-FFF2-40B4-BE49-F238E27FC236}">
                <a16:creationId xmlns:a16="http://schemas.microsoft.com/office/drawing/2014/main" id="{F003D129-D482-4D9F-989A-8ADB6B1F7B0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929923" y="4360291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  <p:sp>
        <p:nvSpPr>
          <p:cNvPr id="8" name="Picture Placeholder 27">
            <a:extLst>
              <a:ext uri="{FF2B5EF4-FFF2-40B4-BE49-F238E27FC236}">
                <a16:creationId xmlns:a16="http://schemas.microsoft.com/office/drawing/2014/main" id="{76F7740B-961C-472E-B15E-952CD93376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15183" y="2862813"/>
            <a:ext cx="2160000" cy="21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3">
            <a:extLst>
              <a:ext uri="{FF2B5EF4-FFF2-40B4-BE49-F238E27FC236}">
                <a16:creationId xmlns:a16="http://schemas.microsoft.com/office/drawing/2014/main" id="{FC1FEBDB-0047-4482-BFD1-16DB27F6598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" y="0"/>
            <a:ext cx="6818245" cy="6858000"/>
          </a:xfrm>
          <a:custGeom>
            <a:avLst/>
            <a:gdLst>
              <a:gd name="connsiteX0" fmla="*/ 0 w 6818245"/>
              <a:gd name="connsiteY0" fmla="*/ 0 h 6858000"/>
              <a:gd name="connsiteX1" fmla="*/ 1262271 w 6818245"/>
              <a:gd name="connsiteY1" fmla="*/ 0 h 6858000"/>
              <a:gd name="connsiteX2" fmla="*/ 1262271 w 6818245"/>
              <a:gd name="connsiteY2" fmla="*/ 1 h 6858000"/>
              <a:gd name="connsiteX3" fmla="*/ 5519930 w 6818245"/>
              <a:gd name="connsiteY3" fmla="*/ 1 h 6858000"/>
              <a:gd name="connsiteX4" fmla="*/ 5734879 w 6818245"/>
              <a:gd name="connsiteY4" fmla="*/ 214950 h 6858000"/>
              <a:gd name="connsiteX5" fmla="*/ 5563250 w 6818245"/>
              <a:gd name="connsiteY5" fmla="*/ 425532 h 6858000"/>
              <a:gd name="connsiteX6" fmla="*/ 5533401 w 6818245"/>
              <a:gd name="connsiteY6" fmla="*/ 428541 h 6858000"/>
              <a:gd name="connsiteX7" fmla="*/ 6036765 w 6818245"/>
              <a:gd name="connsiteY7" fmla="*/ 428541 h 6858000"/>
              <a:gd name="connsiteX8" fmla="*/ 6251714 w 6818245"/>
              <a:gd name="connsiteY8" fmla="*/ 643490 h 6858000"/>
              <a:gd name="connsiteX9" fmla="*/ 6080085 w 6818245"/>
              <a:gd name="connsiteY9" fmla="*/ 854072 h 6858000"/>
              <a:gd name="connsiteX10" fmla="*/ 6050237 w 6818245"/>
              <a:gd name="connsiteY10" fmla="*/ 857081 h 6858000"/>
              <a:gd name="connsiteX11" fmla="*/ 6603296 w 6818245"/>
              <a:gd name="connsiteY11" fmla="*/ 857081 h 6858000"/>
              <a:gd name="connsiteX12" fmla="*/ 6818245 w 6818245"/>
              <a:gd name="connsiteY12" fmla="*/ 1072030 h 6858000"/>
              <a:gd name="connsiteX13" fmla="*/ 6603296 w 6818245"/>
              <a:gd name="connsiteY13" fmla="*/ 1286979 h 6858000"/>
              <a:gd name="connsiteX14" fmla="*/ 5692426 w 6818245"/>
              <a:gd name="connsiteY14" fmla="*/ 1286979 h 6858000"/>
              <a:gd name="connsiteX15" fmla="*/ 5722273 w 6818245"/>
              <a:gd name="connsiteY15" fmla="*/ 1289988 h 6858000"/>
              <a:gd name="connsiteX16" fmla="*/ 5893903 w 6818245"/>
              <a:gd name="connsiteY16" fmla="*/ 1500570 h 6858000"/>
              <a:gd name="connsiteX17" fmla="*/ 5678954 w 6818245"/>
              <a:gd name="connsiteY17" fmla="*/ 1715519 h 6858000"/>
              <a:gd name="connsiteX18" fmla="*/ 5503588 w 6818245"/>
              <a:gd name="connsiteY18" fmla="*/ 1715519 h 6858000"/>
              <a:gd name="connsiteX19" fmla="*/ 5533432 w 6818245"/>
              <a:gd name="connsiteY19" fmla="*/ 1718527 h 6858000"/>
              <a:gd name="connsiteX20" fmla="*/ 5705061 w 6818245"/>
              <a:gd name="connsiteY20" fmla="*/ 1929109 h 6858000"/>
              <a:gd name="connsiteX21" fmla="*/ 5533432 w 6818245"/>
              <a:gd name="connsiteY21" fmla="*/ 2139691 h 6858000"/>
              <a:gd name="connsiteX22" fmla="*/ 5503588 w 6818245"/>
              <a:gd name="connsiteY22" fmla="*/ 2142700 h 6858000"/>
              <a:gd name="connsiteX23" fmla="*/ 6156035 w 6818245"/>
              <a:gd name="connsiteY23" fmla="*/ 2142700 h 6858000"/>
              <a:gd name="connsiteX24" fmla="*/ 6370984 w 6818245"/>
              <a:gd name="connsiteY24" fmla="*/ 2357648 h 6858000"/>
              <a:gd name="connsiteX25" fmla="*/ 6156035 w 6818245"/>
              <a:gd name="connsiteY25" fmla="*/ 2572597 h 6858000"/>
              <a:gd name="connsiteX26" fmla="*/ 5990601 w 6818245"/>
              <a:gd name="connsiteY26" fmla="*/ 2572597 h 6858000"/>
              <a:gd name="connsiteX27" fmla="*/ 6020450 w 6818245"/>
              <a:gd name="connsiteY27" fmla="*/ 2575606 h 6858000"/>
              <a:gd name="connsiteX28" fmla="*/ 6192079 w 6818245"/>
              <a:gd name="connsiteY28" fmla="*/ 2786189 h 6858000"/>
              <a:gd name="connsiteX29" fmla="*/ 5977131 w 6818245"/>
              <a:gd name="connsiteY29" fmla="*/ 3001137 h 6858000"/>
              <a:gd name="connsiteX30" fmla="*/ 5404198 w 6818245"/>
              <a:gd name="connsiteY30" fmla="*/ 3001137 h 6858000"/>
              <a:gd name="connsiteX31" fmla="*/ 5434042 w 6818245"/>
              <a:gd name="connsiteY31" fmla="*/ 3004146 h 6858000"/>
              <a:gd name="connsiteX32" fmla="*/ 5605671 w 6818245"/>
              <a:gd name="connsiteY32" fmla="*/ 3214728 h 6858000"/>
              <a:gd name="connsiteX33" fmla="*/ 5390722 w 6818245"/>
              <a:gd name="connsiteY33" fmla="*/ 3429677 h 6858000"/>
              <a:gd name="connsiteX34" fmla="*/ 4758147 w 6818245"/>
              <a:gd name="connsiteY34" fmla="*/ 3429677 h 6858000"/>
              <a:gd name="connsiteX35" fmla="*/ 4787997 w 6818245"/>
              <a:gd name="connsiteY35" fmla="*/ 3432686 h 6858000"/>
              <a:gd name="connsiteX36" fmla="*/ 4959625 w 6818245"/>
              <a:gd name="connsiteY36" fmla="*/ 3643268 h 6858000"/>
              <a:gd name="connsiteX37" fmla="*/ 4787997 w 6818245"/>
              <a:gd name="connsiteY37" fmla="*/ 3853850 h 6858000"/>
              <a:gd name="connsiteX38" fmla="*/ 4758142 w 6818245"/>
              <a:gd name="connsiteY38" fmla="*/ 3856859 h 6858000"/>
              <a:gd name="connsiteX39" fmla="*/ 5788285 w 6818245"/>
              <a:gd name="connsiteY39" fmla="*/ 3856859 h 6858000"/>
              <a:gd name="connsiteX40" fmla="*/ 6003234 w 6818245"/>
              <a:gd name="connsiteY40" fmla="*/ 4071808 h 6858000"/>
              <a:gd name="connsiteX41" fmla="*/ 5788285 w 6818245"/>
              <a:gd name="connsiteY41" fmla="*/ 4286757 h 6858000"/>
              <a:gd name="connsiteX42" fmla="*/ 5344564 w 6818245"/>
              <a:gd name="connsiteY42" fmla="*/ 4286757 h 6858000"/>
              <a:gd name="connsiteX43" fmla="*/ 5374408 w 6818245"/>
              <a:gd name="connsiteY43" fmla="*/ 4289766 h 6858000"/>
              <a:gd name="connsiteX44" fmla="*/ 5546037 w 6818245"/>
              <a:gd name="connsiteY44" fmla="*/ 4500348 h 6858000"/>
              <a:gd name="connsiteX45" fmla="*/ 5374408 w 6818245"/>
              <a:gd name="connsiteY45" fmla="*/ 4710930 h 6858000"/>
              <a:gd name="connsiteX46" fmla="*/ 5344564 w 6818245"/>
              <a:gd name="connsiteY46" fmla="*/ 4713938 h 6858000"/>
              <a:gd name="connsiteX47" fmla="*/ 6096400 w 6818245"/>
              <a:gd name="connsiteY47" fmla="*/ 4713938 h 6858000"/>
              <a:gd name="connsiteX48" fmla="*/ 6311349 w 6818245"/>
              <a:gd name="connsiteY48" fmla="*/ 4928887 h 6858000"/>
              <a:gd name="connsiteX49" fmla="*/ 6096400 w 6818245"/>
              <a:gd name="connsiteY49" fmla="*/ 5143836 h 6858000"/>
              <a:gd name="connsiteX50" fmla="*/ 5950845 w 6818245"/>
              <a:gd name="connsiteY50" fmla="*/ 5143836 h 6858000"/>
              <a:gd name="connsiteX51" fmla="*/ 5980694 w 6818245"/>
              <a:gd name="connsiteY51" fmla="*/ 5146845 h 6858000"/>
              <a:gd name="connsiteX52" fmla="*/ 6152322 w 6818245"/>
              <a:gd name="connsiteY52" fmla="*/ 5357427 h 6858000"/>
              <a:gd name="connsiteX53" fmla="*/ 5937373 w 6818245"/>
              <a:gd name="connsiteY53" fmla="*/ 5572376 h 6858000"/>
              <a:gd name="connsiteX54" fmla="*/ 5762000 w 6818245"/>
              <a:gd name="connsiteY54" fmla="*/ 5572376 h 6858000"/>
              <a:gd name="connsiteX55" fmla="*/ 5791848 w 6818245"/>
              <a:gd name="connsiteY55" fmla="*/ 5575385 h 6858000"/>
              <a:gd name="connsiteX56" fmla="*/ 5963477 w 6818245"/>
              <a:gd name="connsiteY56" fmla="*/ 5785967 h 6858000"/>
              <a:gd name="connsiteX57" fmla="*/ 5748528 w 6818245"/>
              <a:gd name="connsiteY57" fmla="*/ 6000916 h 6858000"/>
              <a:gd name="connsiteX58" fmla="*/ 5225288 w 6818245"/>
              <a:gd name="connsiteY58" fmla="*/ 6000916 h 6858000"/>
              <a:gd name="connsiteX59" fmla="*/ 5255138 w 6818245"/>
              <a:gd name="connsiteY59" fmla="*/ 6003925 h 6858000"/>
              <a:gd name="connsiteX60" fmla="*/ 5426767 w 6818245"/>
              <a:gd name="connsiteY60" fmla="*/ 6214507 h 6858000"/>
              <a:gd name="connsiteX61" fmla="*/ 5255138 w 6818245"/>
              <a:gd name="connsiteY61" fmla="*/ 6425089 h 6858000"/>
              <a:gd name="connsiteX62" fmla="*/ 5225250 w 6818245"/>
              <a:gd name="connsiteY62" fmla="*/ 6428102 h 6858000"/>
              <a:gd name="connsiteX63" fmla="*/ 6255429 w 6818245"/>
              <a:gd name="connsiteY63" fmla="*/ 6428102 h 6858000"/>
              <a:gd name="connsiteX64" fmla="*/ 6470378 w 6818245"/>
              <a:gd name="connsiteY64" fmla="*/ 6643051 h 6858000"/>
              <a:gd name="connsiteX65" fmla="*/ 6255429 w 6818245"/>
              <a:gd name="connsiteY65" fmla="*/ 6858000 h 6858000"/>
              <a:gd name="connsiteX66" fmla="*/ 735500 w 6818245"/>
              <a:gd name="connsiteY66" fmla="*/ 6858000 h 6858000"/>
              <a:gd name="connsiteX67" fmla="*/ 735500 w 6818245"/>
              <a:gd name="connsiteY67" fmla="*/ 6857995 h 6858000"/>
              <a:gd name="connsiteX68" fmla="*/ 0 w 6818245"/>
              <a:gd name="connsiteY68" fmla="*/ 68579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818245" h="6858000">
                <a:moveTo>
                  <a:pt x="0" y="0"/>
                </a:moveTo>
                <a:lnTo>
                  <a:pt x="1262271" y="0"/>
                </a:lnTo>
                <a:lnTo>
                  <a:pt x="1262271" y="1"/>
                </a:lnTo>
                <a:lnTo>
                  <a:pt x="5519930" y="1"/>
                </a:lnTo>
                <a:cubicBezTo>
                  <a:pt x="5638643" y="1"/>
                  <a:pt x="5734879" y="96237"/>
                  <a:pt x="5734879" y="214950"/>
                </a:cubicBezTo>
                <a:cubicBezTo>
                  <a:pt x="5734879" y="318824"/>
                  <a:pt x="5661198" y="405489"/>
                  <a:pt x="5563250" y="425532"/>
                </a:cubicBezTo>
                <a:lnTo>
                  <a:pt x="5533401" y="428541"/>
                </a:lnTo>
                <a:lnTo>
                  <a:pt x="6036765" y="428541"/>
                </a:lnTo>
                <a:cubicBezTo>
                  <a:pt x="6155478" y="428541"/>
                  <a:pt x="6251714" y="524777"/>
                  <a:pt x="6251714" y="643490"/>
                </a:cubicBezTo>
                <a:cubicBezTo>
                  <a:pt x="6251714" y="747364"/>
                  <a:pt x="6178034" y="834029"/>
                  <a:pt x="6080085" y="854072"/>
                </a:cubicBezTo>
                <a:lnTo>
                  <a:pt x="6050237" y="857081"/>
                </a:lnTo>
                <a:lnTo>
                  <a:pt x="6603296" y="857081"/>
                </a:lnTo>
                <a:cubicBezTo>
                  <a:pt x="6722009" y="857081"/>
                  <a:pt x="6818245" y="953317"/>
                  <a:pt x="6818245" y="1072030"/>
                </a:cubicBezTo>
                <a:cubicBezTo>
                  <a:pt x="6818245" y="1190743"/>
                  <a:pt x="6722009" y="1286979"/>
                  <a:pt x="6603296" y="1286979"/>
                </a:cubicBezTo>
                <a:lnTo>
                  <a:pt x="5692426" y="1286979"/>
                </a:lnTo>
                <a:lnTo>
                  <a:pt x="5722273" y="1289988"/>
                </a:lnTo>
                <a:cubicBezTo>
                  <a:pt x="5820223" y="1310031"/>
                  <a:pt x="5893903" y="1396696"/>
                  <a:pt x="5893903" y="1500570"/>
                </a:cubicBezTo>
                <a:cubicBezTo>
                  <a:pt x="5893903" y="1619283"/>
                  <a:pt x="5797667" y="1715519"/>
                  <a:pt x="5678954" y="1715519"/>
                </a:cubicBezTo>
                <a:lnTo>
                  <a:pt x="5503588" y="1715519"/>
                </a:lnTo>
                <a:lnTo>
                  <a:pt x="5533432" y="1718527"/>
                </a:lnTo>
                <a:cubicBezTo>
                  <a:pt x="5631381" y="1738571"/>
                  <a:pt x="5705061" y="1825235"/>
                  <a:pt x="5705061" y="1929109"/>
                </a:cubicBezTo>
                <a:cubicBezTo>
                  <a:pt x="5705061" y="2032983"/>
                  <a:pt x="5631381" y="2119648"/>
                  <a:pt x="5533432" y="2139691"/>
                </a:cubicBezTo>
                <a:lnTo>
                  <a:pt x="5503588" y="2142700"/>
                </a:lnTo>
                <a:lnTo>
                  <a:pt x="6156035" y="2142700"/>
                </a:lnTo>
                <a:cubicBezTo>
                  <a:pt x="6274748" y="2142700"/>
                  <a:pt x="6370984" y="2238935"/>
                  <a:pt x="6370984" y="2357648"/>
                </a:cubicBezTo>
                <a:cubicBezTo>
                  <a:pt x="6370984" y="2476361"/>
                  <a:pt x="6274748" y="2572597"/>
                  <a:pt x="6156035" y="2572597"/>
                </a:cubicBezTo>
                <a:lnTo>
                  <a:pt x="5990601" y="2572597"/>
                </a:lnTo>
                <a:lnTo>
                  <a:pt x="6020450" y="2575606"/>
                </a:lnTo>
                <a:cubicBezTo>
                  <a:pt x="6118399" y="2595650"/>
                  <a:pt x="6192079" y="2682314"/>
                  <a:pt x="6192079" y="2786189"/>
                </a:cubicBezTo>
                <a:cubicBezTo>
                  <a:pt x="6192079" y="2904901"/>
                  <a:pt x="6095843" y="3001137"/>
                  <a:pt x="5977131" y="3001137"/>
                </a:cubicBezTo>
                <a:lnTo>
                  <a:pt x="5404198" y="3001137"/>
                </a:lnTo>
                <a:lnTo>
                  <a:pt x="5434042" y="3004146"/>
                </a:lnTo>
                <a:cubicBezTo>
                  <a:pt x="5531991" y="3024189"/>
                  <a:pt x="5605671" y="3110854"/>
                  <a:pt x="5605671" y="3214728"/>
                </a:cubicBezTo>
                <a:cubicBezTo>
                  <a:pt x="5605671" y="3333441"/>
                  <a:pt x="5509435" y="3429677"/>
                  <a:pt x="5390722" y="3429677"/>
                </a:cubicBezTo>
                <a:lnTo>
                  <a:pt x="4758147" y="3429677"/>
                </a:lnTo>
                <a:lnTo>
                  <a:pt x="4787997" y="3432686"/>
                </a:lnTo>
                <a:cubicBezTo>
                  <a:pt x="4885945" y="3452729"/>
                  <a:pt x="4959625" y="3539394"/>
                  <a:pt x="4959625" y="3643268"/>
                </a:cubicBezTo>
                <a:cubicBezTo>
                  <a:pt x="4959625" y="3747142"/>
                  <a:pt x="4885945" y="3833806"/>
                  <a:pt x="4787997" y="3853850"/>
                </a:cubicBezTo>
                <a:lnTo>
                  <a:pt x="4758142" y="3856859"/>
                </a:lnTo>
                <a:lnTo>
                  <a:pt x="5788285" y="3856859"/>
                </a:lnTo>
                <a:cubicBezTo>
                  <a:pt x="5906998" y="3856859"/>
                  <a:pt x="6003234" y="3953095"/>
                  <a:pt x="6003234" y="4071808"/>
                </a:cubicBezTo>
                <a:cubicBezTo>
                  <a:pt x="6003234" y="4190521"/>
                  <a:pt x="5906998" y="4286757"/>
                  <a:pt x="5788285" y="4286757"/>
                </a:cubicBezTo>
                <a:lnTo>
                  <a:pt x="5344564" y="4286757"/>
                </a:lnTo>
                <a:lnTo>
                  <a:pt x="5374408" y="4289766"/>
                </a:lnTo>
                <a:cubicBezTo>
                  <a:pt x="5472357" y="4309809"/>
                  <a:pt x="5546037" y="4396474"/>
                  <a:pt x="5546037" y="4500348"/>
                </a:cubicBezTo>
                <a:cubicBezTo>
                  <a:pt x="5546037" y="4604222"/>
                  <a:pt x="5472357" y="4690887"/>
                  <a:pt x="5374408" y="4710930"/>
                </a:cubicBezTo>
                <a:lnTo>
                  <a:pt x="5344564" y="4713938"/>
                </a:lnTo>
                <a:lnTo>
                  <a:pt x="6096400" y="4713938"/>
                </a:lnTo>
                <a:cubicBezTo>
                  <a:pt x="6215113" y="4713938"/>
                  <a:pt x="6311349" y="4810174"/>
                  <a:pt x="6311349" y="4928887"/>
                </a:cubicBezTo>
                <a:cubicBezTo>
                  <a:pt x="6311349" y="5047600"/>
                  <a:pt x="6215113" y="5143836"/>
                  <a:pt x="6096400" y="5143836"/>
                </a:cubicBezTo>
                <a:lnTo>
                  <a:pt x="5950845" y="5143836"/>
                </a:lnTo>
                <a:lnTo>
                  <a:pt x="5980694" y="5146845"/>
                </a:lnTo>
                <a:cubicBezTo>
                  <a:pt x="6078642" y="5166888"/>
                  <a:pt x="6152322" y="5253553"/>
                  <a:pt x="6152322" y="5357427"/>
                </a:cubicBezTo>
                <a:cubicBezTo>
                  <a:pt x="6152322" y="5476140"/>
                  <a:pt x="6056086" y="5572376"/>
                  <a:pt x="5937373" y="5572376"/>
                </a:cubicBezTo>
                <a:lnTo>
                  <a:pt x="5762000" y="5572376"/>
                </a:lnTo>
                <a:lnTo>
                  <a:pt x="5791848" y="5575385"/>
                </a:lnTo>
                <a:cubicBezTo>
                  <a:pt x="5889797" y="5595428"/>
                  <a:pt x="5963477" y="5682093"/>
                  <a:pt x="5963477" y="5785967"/>
                </a:cubicBezTo>
                <a:cubicBezTo>
                  <a:pt x="5963477" y="5904680"/>
                  <a:pt x="5867242" y="6000916"/>
                  <a:pt x="5748528" y="6000916"/>
                </a:cubicBezTo>
                <a:lnTo>
                  <a:pt x="5225288" y="6000916"/>
                </a:lnTo>
                <a:lnTo>
                  <a:pt x="5255138" y="6003925"/>
                </a:lnTo>
                <a:cubicBezTo>
                  <a:pt x="5353086" y="6023968"/>
                  <a:pt x="5426767" y="6110633"/>
                  <a:pt x="5426767" y="6214507"/>
                </a:cubicBezTo>
                <a:cubicBezTo>
                  <a:pt x="5426767" y="6318381"/>
                  <a:pt x="5353086" y="6405046"/>
                  <a:pt x="5255138" y="6425089"/>
                </a:cubicBezTo>
                <a:lnTo>
                  <a:pt x="5225250" y="6428102"/>
                </a:lnTo>
                <a:lnTo>
                  <a:pt x="6255429" y="6428102"/>
                </a:lnTo>
                <a:cubicBezTo>
                  <a:pt x="6374142" y="6428102"/>
                  <a:pt x="6470378" y="6524338"/>
                  <a:pt x="6470378" y="6643051"/>
                </a:cubicBezTo>
                <a:cubicBezTo>
                  <a:pt x="6470378" y="6761764"/>
                  <a:pt x="6374142" y="6858000"/>
                  <a:pt x="6255429" y="6858000"/>
                </a:cubicBezTo>
                <a:lnTo>
                  <a:pt x="735500" y="6858000"/>
                </a:lnTo>
                <a:lnTo>
                  <a:pt x="735500" y="6857995"/>
                </a:lnTo>
                <a:lnTo>
                  <a:pt x="0" y="685799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A2813159-4220-4CAE-8673-9D0052A27C5D}"/>
              </a:ext>
            </a:extLst>
          </p:cNvPr>
          <p:cNvGrpSpPr/>
          <p:nvPr userDrawn="1"/>
        </p:nvGrpSpPr>
        <p:grpSpPr>
          <a:xfrm>
            <a:off x="4079368" y="2047052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78A0F0B-B914-44B8-9B3D-1E5819BC07D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35DBC24-49E9-4A23-8B2D-0BB4F76D65D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37287AE-5256-4395-BFE3-89FFF91DC325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EE03E38-67EC-474F-9D7D-4A0997D890A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6BBE0C-3B26-4CF9-9E80-25C14810F877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8A8E186-E5A1-4DE8-AC47-2DA4A054FCF4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82860BC-DD31-4DFA-ABC8-86D005EA6B89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29BDBE-5F7B-443D-9DE6-4176108F93EE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4E597E85-85E9-45B5-9A2A-9019478B49C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247170" y="2208608"/>
            <a:ext cx="3697660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14912E3-B866-44EB-B51A-ABD32E5FD3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583475" y="4054293"/>
            <a:ext cx="628758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Small Project 2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583475" y="5682787"/>
            <a:ext cx="6287584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Website Automation Testing using Selenium Java</a:t>
            </a:r>
          </a:p>
          <a:p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Sekolah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QA, Batch 9</a:t>
            </a:r>
          </a:p>
        </p:txBody>
      </p:sp>
    </p:spTree>
    <p:extLst>
      <p:ext uri="{BB962C8B-B14F-4D97-AF65-F5344CB8AC3E}">
        <p14:creationId xmlns:p14="http://schemas.microsoft.com/office/powerpoint/2010/main" val="3762006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Report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821F8517-FFF9-42E2-B27C-BBA4D0646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7530"/>
            <a:ext cx="12192000" cy="330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8C879E-F20B-40E8-BA38-52C45715F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7607"/>
            <a:ext cx="12192000" cy="330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28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47" y="657561"/>
            <a:ext cx="11573197" cy="724247"/>
          </a:xfrm>
        </p:spPr>
        <p:txBody>
          <a:bodyPr/>
          <a:lstStyle/>
          <a:p>
            <a:r>
              <a:rPr lang="en-US" dirty="0" err="1"/>
              <a:t>Kelebihan</a:t>
            </a:r>
            <a:r>
              <a:rPr lang="en-US" dirty="0"/>
              <a:t> dan </a:t>
            </a:r>
            <a:r>
              <a:rPr lang="en-US" dirty="0" err="1"/>
              <a:t>Kekurangan</a:t>
            </a:r>
            <a:r>
              <a:rPr lang="en-US" dirty="0"/>
              <a:t> Framework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120DE8-B2AF-43FB-8420-CF594A28F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290030"/>
              </p:ext>
            </p:extLst>
          </p:nvPr>
        </p:nvGraphicFramePr>
        <p:xfrm>
          <a:off x="1089455" y="2545171"/>
          <a:ext cx="10253379" cy="2835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2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0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6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Kelebihan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Kekurangan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9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Dalam</a:t>
                      </a:r>
                      <a:r>
                        <a:rPr lang="en-JM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pemesanan</a:t>
                      </a:r>
                      <a:r>
                        <a:rPr lang="en-JM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kamar</a:t>
                      </a:r>
                      <a:r>
                        <a:rPr lang="en-JM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hotel </a:t>
                      </a:r>
                      <a:r>
                        <a:rPr lang="en-JM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bisa</a:t>
                      </a:r>
                      <a:r>
                        <a:rPr lang="en-JM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dari</a:t>
                      </a:r>
                      <a:r>
                        <a:rPr lang="en-JM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harga</a:t>
                      </a:r>
                      <a:r>
                        <a:rPr lang="en-JM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tertinggi</a:t>
                      </a:r>
                      <a:r>
                        <a:rPr lang="en-JM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maupun</a:t>
                      </a:r>
                      <a:r>
                        <a:rPr lang="en-JM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terendah</a:t>
                      </a:r>
                      <a:r>
                        <a:rPr lang="en-JM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(</a:t>
                      </a:r>
                      <a:r>
                        <a:rPr lang="en-JM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sesuai</a:t>
                      </a:r>
                      <a:r>
                        <a:rPr lang="en-JM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dengan</a:t>
                      </a:r>
                      <a:r>
                        <a:rPr lang="en-JM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kondisi</a:t>
                      </a:r>
                      <a:r>
                        <a:rPr lang="en-JM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kamar</a:t>
                      </a:r>
                      <a:r>
                        <a:rPr lang="en-JM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yang </a:t>
                      </a:r>
                      <a:r>
                        <a:rPr lang="en-JM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tersedia</a:t>
                      </a:r>
                      <a:r>
                        <a:rPr lang="en-JM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Dalam</a:t>
                      </a:r>
                      <a:r>
                        <a:rPr lang="en-JM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pembuatan</a:t>
                      </a:r>
                      <a:r>
                        <a:rPr lang="en-JM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test case </a:t>
                      </a:r>
                      <a:r>
                        <a:rPr lang="en-JM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masih</a:t>
                      </a:r>
                      <a:r>
                        <a:rPr lang="en-JM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belum</a:t>
                      </a:r>
                      <a:r>
                        <a:rPr lang="en-JM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maksimal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0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Dalam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input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tanggal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checkin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dan checkout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menggunakan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List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WebElement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yang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berarti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bahwa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Ketika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ingin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mengubah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tanggal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tidak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diubah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melalui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element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tetapi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bisa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menggunakan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index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Saat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pengambilan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element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masih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menggunakan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plugin,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sehingga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terkadang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ada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element yang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terkadang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bisa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dan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tidak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Dalam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verifikasi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order reference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menggunakan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List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Webelement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,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ketika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order reference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berubah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maka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akan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tetap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bisa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terdeteksi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sesuai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indexnya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Dari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hasil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report,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belum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bisa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dipahami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oleh orang yang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bukan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IT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564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16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71448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Goal Small Project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B5C20CB-2DBB-475A-80FF-512B3D7042A4}"/>
              </a:ext>
            </a:extLst>
          </p:cNvPr>
          <p:cNvGrpSpPr/>
          <p:nvPr/>
        </p:nvGrpSpPr>
        <p:grpSpPr>
          <a:xfrm rot="5400000">
            <a:off x="3699988" y="2494036"/>
            <a:ext cx="4253273" cy="2824937"/>
            <a:chOff x="3970837" y="2471754"/>
            <a:chExt cx="4253273" cy="2824937"/>
          </a:xfrm>
        </p:grpSpPr>
        <p:cxnSp>
          <p:nvCxnSpPr>
            <p:cNvPr id="51" name="Elbow Connector 31">
              <a:extLst>
                <a:ext uri="{FF2B5EF4-FFF2-40B4-BE49-F238E27FC236}">
                  <a16:creationId xmlns:a16="http://schemas.microsoft.com/office/drawing/2014/main" id="{F87D8645-036B-4F88-9597-861E8DF857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22905" y="3760170"/>
              <a:ext cx="611933" cy="1502122"/>
            </a:xfrm>
            <a:prstGeom prst="bentConnector4">
              <a:avLst>
                <a:gd name="adj1" fmla="val 1624"/>
                <a:gd name="adj2" fmla="val 57086"/>
              </a:avLst>
            </a:prstGeom>
            <a:ln w="22225">
              <a:solidFill>
                <a:schemeClr val="accent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ircle: Hollow 51">
              <a:extLst>
                <a:ext uri="{FF2B5EF4-FFF2-40B4-BE49-F238E27FC236}">
                  <a16:creationId xmlns:a16="http://schemas.microsoft.com/office/drawing/2014/main" id="{3EAAA443-7555-431F-AC84-7E555BD8E07C}"/>
                </a:ext>
              </a:extLst>
            </p:cNvPr>
            <p:cNvSpPr/>
            <p:nvPr/>
          </p:nvSpPr>
          <p:spPr>
            <a:xfrm>
              <a:off x="3970837" y="2480992"/>
              <a:ext cx="1281353" cy="1281353"/>
            </a:xfrm>
            <a:prstGeom prst="donut">
              <a:avLst>
                <a:gd name="adj" fmla="val 94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3" name="Circle: Hollow 52">
              <a:extLst>
                <a:ext uri="{FF2B5EF4-FFF2-40B4-BE49-F238E27FC236}">
                  <a16:creationId xmlns:a16="http://schemas.microsoft.com/office/drawing/2014/main" id="{87B9DE86-1DBB-40A5-9978-A5F2E3B79718}"/>
                </a:ext>
              </a:extLst>
            </p:cNvPr>
            <p:cNvSpPr/>
            <p:nvPr/>
          </p:nvSpPr>
          <p:spPr>
            <a:xfrm>
              <a:off x="5456797" y="2476373"/>
              <a:ext cx="1281353" cy="1281353"/>
            </a:xfrm>
            <a:prstGeom prst="donut">
              <a:avLst>
                <a:gd name="adj" fmla="val 941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5" name="Circle: Hollow 54">
              <a:extLst>
                <a:ext uri="{FF2B5EF4-FFF2-40B4-BE49-F238E27FC236}">
                  <a16:creationId xmlns:a16="http://schemas.microsoft.com/office/drawing/2014/main" id="{82503A44-B454-4932-96EB-E808EB9C10FC}"/>
                </a:ext>
              </a:extLst>
            </p:cNvPr>
            <p:cNvSpPr/>
            <p:nvPr/>
          </p:nvSpPr>
          <p:spPr>
            <a:xfrm>
              <a:off x="6942757" y="2471754"/>
              <a:ext cx="1281353" cy="1281353"/>
            </a:xfrm>
            <a:prstGeom prst="donut">
              <a:avLst>
                <a:gd name="adj" fmla="val 941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FA316BB-F94A-445F-BFC3-110BC78DEDD0}"/>
                </a:ext>
              </a:extLst>
            </p:cNvPr>
            <p:cNvCxnSpPr>
              <a:cxnSpLocks/>
              <a:stCxn id="53" idx="4"/>
            </p:cNvCxnSpPr>
            <p:nvPr/>
          </p:nvCxnSpPr>
          <p:spPr>
            <a:xfrm flipH="1">
              <a:off x="6097473" y="3757726"/>
              <a:ext cx="1" cy="1538965"/>
            </a:xfrm>
            <a:prstGeom prst="straightConnector1">
              <a:avLst/>
            </a:prstGeom>
            <a:ln w="22225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31">
              <a:extLst>
                <a:ext uri="{FF2B5EF4-FFF2-40B4-BE49-F238E27FC236}">
                  <a16:creationId xmlns:a16="http://schemas.microsoft.com/office/drawing/2014/main" id="{C9E0F88F-E8E8-4623-807C-0952C863E11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993023" y="3760171"/>
              <a:ext cx="611933" cy="1502122"/>
            </a:xfrm>
            <a:prstGeom prst="bentConnector4">
              <a:avLst>
                <a:gd name="adj1" fmla="val 1624"/>
                <a:gd name="adj2" fmla="val 57086"/>
              </a:avLst>
            </a:prstGeom>
            <a:ln w="22225">
              <a:solidFill>
                <a:schemeClr val="accent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8BF1923-9486-4938-B041-387642A1635D}"/>
              </a:ext>
            </a:extLst>
          </p:cNvPr>
          <p:cNvSpPr txBox="1"/>
          <p:nvPr/>
        </p:nvSpPr>
        <p:spPr>
          <a:xfrm>
            <a:off x="6066878" y="2097774"/>
            <a:ext cx="104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Automation Testing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CBA416-C939-4C86-B3D5-9186697BA4E6}"/>
              </a:ext>
            </a:extLst>
          </p:cNvPr>
          <p:cNvSpPr txBox="1"/>
          <p:nvPr/>
        </p:nvSpPr>
        <p:spPr>
          <a:xfrm>
            <a:off x="6066878" y="5090822"/>
            <a:ext cx="104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Kelebihan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dan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Kekurangan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Calibri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97063C-BEBA-462B-9A9D-FF76684076A3}"/>
              </a:ext>
            </a:extLst>
          </p:cNvPr>
          <p:cNvSpPr txBox="1"/>
          <p:nvPr/>
        </p:nvSpPr>
        <p:spPr>
          <a:xfrm>
            <a:off x="6066878" y="3779470"/>
            <a:ext cx="104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Report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Calibri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6BB21B-FAD8-4C1A-97AF-F386161B73BE}"/>
              </a:ext>
            </a:extLst>
          </p:cNvPr>
          <p:cNvSpPr txBox="1"/>
          <p:nvPr/>
        </p:nvSpPr>
        <p:spPr>
          <a:xfrm>
            <a:off x="7450625" y="2282690"/>
            <a:ext cx="3925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Membuat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automation testing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menggunakan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Selenium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7F778D4-8402-44B6-8247-B6484192AA2E}"/>
              </a:ext>
            </a:extLst>
          </p:cNvPr>
          <p:cNvSpPr txBox="1"/>
          <p:nvPr/>
        </p:nvSpPr>
        <p:spPr>
          <a:xfrm>
            <a:off x="7494789" y="3748804"/>
            <a:ext cx="3925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Mendapatkan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hasil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laporan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automation testing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3ED0E90-EC30-4FFC-B5F4-C5714FE62959}"/>
              </a:ext>
            </a:extLst>
          </p:cNvPr>
          <p:cNvSpPr txBox="1"/>
          <p:nvPr/>
        </p:nvSpPr>
        <p:spPr>
          <a:xfrm>
            <a:off x="7494789" y="5265856"/>
            <a:ext cx="3925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Mampu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menjelaskan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kelebihan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kekurangn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framework yang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digunakan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13623-C6F7-435E-A0F0-C4BC9A769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82" y="2751445"/>
            <a:ext cx="4098794" cy="237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Callout 21">
            <a:extLst>
              <a:ext uri="{FF2B5EF4-FFF2-40B4-BE49-F238E27FC236}">
                <a16:creationId xmlns:a16="http://schemas.microsoft.com/office/drawing/2014/main" id="{C9779712-8270-4011-860B-1542E1A83E5C}"/>
              </a:ext>
            </a:extLst>
          </p:cNvPr>
          <p:cNvSpPr/>
          <p:nvPr/>
        </p:nvSpPr>
        <p:spPr>
          <a:xfrm rot="1882940">
            <a:off x="8942747" y="2035976"/>
            <a:ext cx="1767671" cy="1767475"/>
          </a:xfrm>
          <a:prstGeom prst="wedgeEllipseCallout">
            <a:avLst>
              <a:gd name="adj1" fmla="val -53426"/>
              <a:gd name="adj2" fmla="val 787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" name="Oval Callout 22">
            <a:extLst>
              <a:ext uri="{FF2B5EF4-FFF2-40B4-BE49-F238E27FC236}">
                <a16:creationId xmlns:a16="http://schemas.microsoft.com/office/drawing/2014/main" id="{90EB6659-0209-4FD7-84AA-220DFAF96E36}"/>
              </a:ext>
            </a:extLst>
          </p:cNvPr>
          <p:cNvSpPr/>
          <p:nvPr/>
        </p:nvSpPr>
        <p:spPr>
          <a:xfrm rot="1882940">
            <a:off x="1481584" y="2094264"/>
            <a:ext cx="1767671" cy="1767475"/>
          </a:xfrm>
          <a:prstGeom prst="wedgeEllipseCallout">
            <a:avLst>
              <a:gd name="adj1" fmla="val 100855"/>
              <a:gd name="adj2" fmla="val -1791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A0F7F0FE-ACF7-4BAF-992B-B2DAAC115684}"/>
              </a:ext>
            </a:extLst>
          </p:cNvPr>
          <p:cNvSpPr/>
          <p:nvPr/>
        </p:nvSpPr>
        <p:spPr>
          <a:xfrm>
            <a:off x="1645000" y="3080780"/>
            <a:ext cx="14787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</a:rPr>
              <a:t>Pemesanan</a:t>
            </a:r>
            <a:r>
              <a:rPr lang="en-US" altLang="ko-KR" sz="1600" b="1" dirty="0">
                <a:solidFill>
                  <a:schemeClr val="bg1"/>
                </a:solidFill>
              </a:rPr>
              <a:t> Hotel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36F5F1BB-A707-4C2F-8F27-A1CFB8D76E29}"/>
              </a:ext>
            </a:extLst>
          </p:cNvPr>
          <p:cNvSpPr/>
          <p:nvPr/>
        </p:nvSpPr>
        <p:spPr>
          <a:xfrm>
            <a:off x="9083140" y="3080780"/>
            <a:ext cx="14787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</a:rPr>
              <a:t>Pemesanan</a:t>
            </a:r>
            <a:r>
              <a:rPr lang="en-US" altLang="ko-KR" sz="1600" b="1" dirty="0">
                <a:solidFill>
                  <a:schemeClr val="bg1"/>
                </a:solidFill>
              </a:rPr>
              <a:t> Kamar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2">
            <a:extLst>
              <a:ext uri="{FF2B5EF4-FFF2-40B4-BE49-F238E27FC236}">
                <a16:creationId xmlns:a16="http://schemas.microsoft.com/office/drawing/2014/main" id="{599E4AE2-9628-4A97-8098-3E533C07A823}"/>
              </a:ext>
            </a:extLst>
          </p:cNvPr>
          <p:cNvSpPr>
            <a:spLocks noChangeAspect="1"/>
          </p:cNvSpPr>
          <p:nvPr/>
        </p:nvSpPr>
        <p:spPr>
          <a:xfrm>
            <a:off x="9655279" y="2428086"/>
            <a:ext cx="394013" cy="500412"/>
          </a:xfrm>
          <a:custGeom>
            <a:avLst/>
            <a:gdLst/>
            <a:ahLst/>
            <a:cxnLst/>
            <a:rect l="l" t="t" r="r" b="b"/>
            <a:pathLst>
              <a:path w="3061657" h="3888432">
                <a:moveTo>
                  <a:pt x="414828" y="3226712"/>
                </a:moveTo>
                <a:lnTo>
                  <a:pt x="2646828" y="3226712"/>
                </a:lnTo>
                <a:lnTo>
                  <a:pt x="2646828" y="3406712"/>
                </a:lnTo>
                <a:lnTo>
                  <a:pt x="414828" y="3406712"/>
                </a:lnTo>
                <a:close/>
                <a:moveTo>
                  <a:pt x="2247150" y="1785874"/>
                </a:moveTo>
                <a:lnTo>
                  <a:pt x="2535180" y="1785874"/>
                </a:lnTo>
                <a:cubicBezTo>
                  <a:pt x="2574949" y="1785874"/>
                  <a:pt x="2607189" y="1818114"/>
                  <a:pt x="2607189" y="1857883"/>
                </a:cubicBezTo>
                <a:lnTo>
                  <a:pt x="2607189" y="2145913"/>
                </a:lnTo>
                <a:cubicBezTo>
                  <a:pt x="2607189" y="2185682"/>
                  <a:pt x="2574949" y="2217922"/>
                  <a:pt x="2535180" y="2217922"/>
                </a:cubicBezTo>
                <a:lnTo>
                  <a:pt x="2247150" y="2217922"/>
                </a:lnTo>
                <a:cubicBezTo>
                  <a:pt x="2207381" y="2217922"/>
                  <a:pt x="2175141" y="2185682"/>
                  <a:pt x="2175141" y="2145913"/>
                </a:cubicBezTo>
                <a:lnTo>
                  <a:pt x="2175141" y="1857883"/>
                </a:lnTo>
                <a:cubicBezTo>
                  <a:pt x="2175141" y="1818114"/>
                  <a:pt x="2207381" y="1785874"/>
                  <a:pt x="2247150" y="1785874"/>
                </a:cubicBezTo>
                <a:close/>
                <a:moveTo>
                  <a:pt x="1693748" y="1785874"/>
                </a:moveTo>
                <a:lnTo>
                  <a:pt x="1981778" y="1785874"/>
                </a:lnTo>
                <a:cubicBezTo>
                  <a:pt x="2021547" y="1785874"/>
                  <a:pt x="2053787" y="1818114"/>
                  <a:pt x="2053787" y="1857883"/>
                </a:cubicBezTo>
                <a:lnTo>
                  <a:pt x="2053787" y="2145913"/>
                </a:lnTo>
                <a:cubicBezTo>
                  <a:pt x="2053787" y="2185682"/>
                  <a:pt x="2021547" y="2217922"/>
                  <a:pt x="1981778" y="2217922"/>
                </a:cubicBezTo>
                <a:lnTo>
                  <a:pt x="1693748" y="2217922"/>
                </a:lnTo>
                <a:cubicBezTo>
                  <a:pt x="1653979" y="2217922"/>
                  <a:pt x="1621739" y="2185682"/>
                  <a:pt x="1621739" y="2145913"/>
                </a:cubicBezTo>
                <a:lnTo>
                  <a:pt x="1621739" y="1857883"/>
                </a:lnTo>
                <a:cubicBezTo>
                  <a:pt x="1621739" y="1818114"/>
                  <a:pt x="1653979" y="1785874"/>
                  <a:pt x="1693748" y="1785874"/>
                </a:cubicBezTo>
                <a:close/>
                <a:moveTo>
                  <a:pt x="1140346" y="1785874"/>
                </a:moveTo>
                <a:lnTo>
                  <a:pt x="1428376" y="1785874"/>
                </a:lnTo>
                <a:cubicBezTo>
                  <a:pt x="1468145" y="1785874"/>
                  <a:pt x="1500385" y="1818114"/>
                  <a:pt x="1500385" y="1857883"/>
                </a:cubicBezTo>
                <a:lnTo>
                  <a:pt x="1500385" y="2145913"/>
                </a:lnTo>
                <a:cubicBezTo>
                  <a:pt x="1500385" y="2185682"/>
                  <a:pt x="1468145" y="2217922"/>
                  <a:pt x="1428376" y="2217922"/>
                </a:cubicBezTo>
                <a:lnTo>
                  <a:pt x="1140346" y="2217922"/>
                </a:lnTo>
                <a:cubicBezTo>
                  <a:pt x="1100577" y="2217922"/>
                  <a:pt x="1068337" y="2185682"/>
                  <a:pt x="1068337" y="2145913"/>
                </a:cubicBezTo>
                <a:lnTo>
                  <a:pt x="1068337" y="1857883"/>
                </a:lnTo>
                <a:cubicBezTo>
                  <a:pt x="1068337" y="1818114"/>
                  <a:pt x="1100577" y="1785874"/>
                  <a:pt x="1140346" y="1785874"/>
                </a:cubicBezTo>
                <a:close/>
                <a:moveTo>
                  <a:pt x="586944" y="1785874"/>
                </a:moveTo>
                <a:lnTo>
                  <a:pt x="874974" y="1785874"/>
                </a:lnTo>
                <a:cubicBezTo>
                  <a:pt x="914743" y="1785874"/>
                  <a:pt x="946983" y="1818114"/>
                  <a:pt x="946983" y="1857883"/>
                </a:cubicBezTo>
                <a:lnTo>
                  <a:pt x="946983" y="2145913"/>
                </a:lnTo>
                <a:cubicBezTo>
                  <a:pt x="946983" y="2185682"/>
                  <a:pt x="914743" y="2217922"/>
                  <a:pt x="874974" y="2217922"/>
                </a:cubicBezTo>
                <a:lnTo>
                  <a:pt x="586944" y="2217922"/>
                </a:lnTo>
                <a:cubicBezTo>
                  <a:pt x="547175" y="2217922"/>
                  <a:pt x="514935" y="2185682"/>
                  <a:pt x="514935" y="2145913"/>
                </a:cubicBezTo>
                <a:lnTo>
                  <a:pt x="514935" y="1857883"/>
                </a:lnTo>
                <a:cubicBezTo>
                  <a:pt x="514935" y="1818114"/>
                  <a:pt x="547175" y="1785874"/>
                  <a:pt x="586944" y="1785874"/>
                </a:cubicBezTo>
                <a:close/>
                <a:moveTo>
                  <a:pt x="2243400" y="1201426"/>
                </a:moveTo>
                <a:lnTo>
                  <a:pt x="2531430" y="1201426"/>
                </a:lnTo>
                <a:cubicBezTo>
                  <a:pt x="2571199" y="1201426"/>
                  <a:pt x="2603439" y="1233666"/>
                  <a:pt x="2603439" y="1273435"/>
                </a:cubicBezTo>
                <a:lnTo>
                  <a:pt x="2603439" y="1561465"/>
                </a:lnTo>
                <a:cubicBezTo>
                  <a:pt x="2603439" y="1601234"/>
                  <a:pt x="2571199" y="1633474"/>
                  <a:pt x="2531430" y="1633474"/>
                </a:cubicBezTo>
                <a:lnTo>
                  <a:pt x="2243400" y="1633474"/>
                </a:lnTo>
                <a:cubicBezTo>
                  <a:pt x="2203631" y="1633474"/>
                  <a:pt x="2171391" y="1601234"/>
                  <a:pt x="2171391" y="1561465"/>
                </a:cubicBezTo>
                <a:lnTo>
                  <a:pt x="2171391" y="1273435"/>
                </a:lnTo>
                <a:cubicBezTo>
                  <a:pt x="2171391" y="1233666"/>
                  <a:pt x="2203631" y="1201426"/>
                  <a:pt x="2243400" y="1201426"/>
                </a:cubicBezTo>
                <a:close/>
                <a:moveTo>
                  <a:pt x="1689998" y="1201426"/>
                </a:moveTo>
                <a:lnTo>
                  <a:pt x="1978028" y="1201426"/>
                </a:lnTo>
                <a:cubicBezTo>
                  <a:pt x="2017797" y="1201426"/>
                  <a:pt x="2050037" y="1233666"/>
                  <a:pt x="2050037" y="1273435"/>
                </a:cubicBezTo>
                <a:lnTo>
                  <a:pt x="2050037" y="1561465"/>
                </a:lnTo>
                <a:cubicBezTo>
                  <a:pt x="2050037" y="1601234"/>
                  <a:pt x="2017797" y="1633474"/>
                  <a:pt x="1978028" y="1633474"/>
                </a:cubicBezTo>
                <a:lnTo>
                  <a:pt x="1689998" y="1633474"/>
                </a:lnTo>
                <a:cubicBezTo>
                  <a:pt x="1650229" y="1633474"/>
                  <a:pt x="1617989" y="1601234"/>
                  <a:pt x="1617989" y="1561465"/>
                </a:cubicBezTo>
                <a:lnTo>
                  <a:pt x="1617989" y="1273435"/>
                </a:lnTo>
                <a:cubicBezTo>
                  <a:pt x="1617989" y="1233666"/>
                  <a:pt x="1650229" y="1201426"/>
                  <a:pt x="1689998" y="1201426"/>
                </a:cubicBezTo>
                <a:close/>
                <a:moveTo>
                  <a:pt x="1136596" y="1201426"/>
                </a:moveTo>
                <a:lnTo>
                  <a:pt x="1424626" y="1201426"/>
                </a:lnTo>
                <a:cubicBezTo>
                  <a:pt x="1464395" y="1201426"/>
                  <a:pt x="1496635" y="1233666"/>
                  <a:pt x="1496635" y="1273435"/>
                </a:cubicBezTo>
                <a:lnTo>
                  <a:pt x="1496635" y="1561465"/>
                </a:lnTo>
                <a:cubicBezTo>
                  <a:pt x="1496635" y="1601234"/>
                  <a:pt x="1464395" y="1633474"/>
                  <a:pt x="1424626" y="1633474"/>
                </a:cubicBezTo>
                <a:lnTo>
                  <a:pt x="1136596" y="1633474"/>
                </a:lnTo>
                <a:cubicBezTo>
                  <a:pt x="1096827" y="1633474"/>
                  <a:pt x="1064587" y="1601234"/>
                  <a:pt x="1064587" y="1561465"/>
                </a:cubicBezTo>
                <a:lnTo>
                  <a:pt x="1064587" y="1273435"/>
                </a:lnTo>
                <a:cubicBezTo>
                  <a:pt x="1064587" y="1233666"/>
                  <a:pt x="1096827" y="1201426"/>
                  <a:pt x="1136596" y="1201426"/>
                </a:cubicBezTo>
                <a:close/>
                <a:moveTo>
                  <a:pt x="583194" y="1201426"/>
                </a:moveTo>
                <a:lnTo>
                  <a:pt x="871224" y="1201426"/>
                </a:lnTo>
                <a:cubicBezTo>
                  <a:pt x="910993" y="1201426"/>
                  <a:pt x="943233" y="1233666"/>
                  <a:pt x="943233" y="1273435"/>
                </a:cubicBezTo>
                <a:lnTo>
                  <a:pt x="943233" y="1561465"/>
                </a:lnTo>
                <a:cubicBezTo>
                  <a:pt x="943233" y="1601234"/>
                  <a:pt x="910993" y="1633474"/>
                  <a:pt x="871224" y="1633474"/>
                </a:cubicBezTo>
                <a:lnTo>
                  <a:pt x="583194" y="1633474"/>
                </a:lnTo>
                <a:cubicBezTo>
                  <a:pt x="543425" y="1633474"/>
                  <a:pt x="511185" y="1601234"/>
                  <a:pt x="511185" y="1561465"/>
                </a:cubicBezTo>
                <a:lnTo>
                  <a:pt x="511185" y="1273435"/>
                </a:lnTo>
                <a:cubicBezTo>
                  <a:pt x="511185" y="1233666"/>
                  <a:pt x="543425" y="1201426"/>
                  <a:pt x="583194" y="1201426"/>
                </a:cubicBezTo>
                <a:close/>
                <a:moveTo>
                  <a:pt x="2226002" y="616978"/>
                </a:moveTo>
                <a:lnTo>
                  <a:pt x="2514032" y="616978"/>
                </a:lnTo>
                <a:cubicBezTo>
                  <a:pt x="2553801" y="616978"/>
                  <a:pt x="2586041" y="649218"/>
                  <a:pt x="2586041" y="688987"/>
                </a:cubicBezTo>
                <a:lnTo>
                  <a:pt x="2586041" y="977017"/>
                </a:lnTo>
                <a:cubicBezTo>
                  <a:pt x="2586041" y="1016786"/>
                  <a:pt x="2553801" y="1049026"/>
                  <a:pt x="2514032" y="1049026"/>
                </a:cubicBezTo>
                <a:lnTo>
                  <a:pt x="2226002" y="1049026"/>
                </a:lnTo>
                <a:cubicBezTo>
                  <a:pt x="2186233" y="1049026"/>
                  <a:pt x="2153993" y="1016786"/>
                  <a:pt x="2153993" y="977017"/>
                </a:cubicBezTo>
                <a:lnTo>
                  <a:pt x="2153993" y="688987"/>
                </a:lnTo>
                <a:cubicBezTo>
                  <a:pt x="2153993" y="649218"/>
                  <a:pt x="2186233" y="616978"/>
                  <a:pt x="2226002" y="616978"/>
                </a:cubicBezTo>
                <a:close/>
                <a:moveTo>
                  <a:pt x="1672600" y="616978"/>
                </a:moveTo>
                <a:lnTo>
                  <a:pt x="1960630" y="616978"/>
                </a:lnTo>
                <a:cubicBezTo>
                  <a:pt x="2000399" y="616978"/>
                  <a:pt x="2032639" y="649218"/>
                  <a:pt x="2032639" y="688987"/>
                </a:cubicBezTo>
                <a:lnTo>
                  <a:pt x="2032639" y="977017"/>
                </a:lnTo>
                <a:cubicBezTo>
                  <a:pt x="2032639" y="1016786"/>
                  <a:pt x="2000399" y="1049026"/>
                  <a:pt x="1960630" y="1049026"/>
                </a:cubicBezTo>
                <a:lnTo>
                  <a:pt x="1672600" y="1049026"/>
                </a:lnTo>
                <a:cubicBezTo>
                  <a:pt x="1632831" y="1049026"/>
                  <a:pt x="1600591" y="1016786"/>
                  <a:pt x="1600591" y="977017"/>
                </a:cubicBezTo>
                <a:lnTo>
                  <a:pt x="1600591" y="688987"/>
                </a:lnTo>
                <a:cubicBezTo>
                  <a:pt x="1600591" y="649218"/>
                  <a:pt x="1632831" y="616978"/>
                  <a:pt x="1672600" y="616978"/>
                </a:cubicBezTo>
                <a:close/>
                <a:moveTo>
                  <a:pt x="1119198" y="616978"/>
                </a:moveTo>
                <a:lnTo>
                  <a:pt x="1407228" y="616978"/>
                </a:lnTo>
                <a:cubicBezTo>
                  <a:pt x="1446997" y="616978"/>
                  <a:pt x="1479237" y="649218"/>
                  <a:pt x="1479237" y="688987"/>
                </a:cubicBezTo>
                <a:lnTo>
                  <a:pt x="1479237" y="977017"/>
                </a:lnTo>
                <a:cubicBezTo>
                  <a:pt x="1479237" y="1016786"/>
                  <a:pt x="1446997" y="1049026"/>
                  <a:pt x="1407228" y="1049026"/>
                </a:cubicBezTo>
                <a:lnTo>
                  <a:pt x="1119198" y="1049026"/>
                </a:lnTo>
                <a:cubicBezTo>
                  <a:pt x="1079429" y="1049026"/>
                  <a:pt x="1047189" y="1016786"/>
                  <a:pt x="1047189" y="977017"/>
                </a:cubicBezTo>
                <a:lnTo>
                  <a:pt x="1047189" y="688987"/>
                </a:lnTo>
                <a:cubicBezTo>
                  <a:pt x="1047189" y="649218"/>
                  <a:pt x="1079429" y="616978"/>
                  <a:pt x="1119198" y="616978"/>
                </a:cubicBezTo>
                <a:close/>
                <a:moveTo>
                  <a:pt x="565796" y="616978"/>
                </a:moveTo>
                <a:lnTo>
                  <a:pt x="853826" y="616978"/>
                </a:lnTo>
                <a:cubicBezTo>
                  <a:pt x="893595" y="616978"/>
                  <a:pt x="925835" y="649218"/>
                  <a:pt x="925835" y="688987"/>
                </a:cubicBezTo>
                <a:lnTo>
                  <a:pt x="925835" y="977017"/>
                </a:lnTo>
                <a:cubicBezTo>
                  <a:pt x="925835" y="1016786"/>
                  <a:pt x="893595" y="1049026"/>
                  <a:pt x="853826" y="1049026"/>
                </a:cubicBezTo>
                <a:lnTo>
                  <a:pt x="565796" y="1049026"/>
                </a:lnTo>
                <a:cubicBezTo>
                  <a:pt x="526027" y="1049026"/>
                  <a:pt x="493787" y="1016786"/>
                  <a:pt x="493787" y="977017"/>
                </a:cubicBezTo>
                <a:lnTo>
                  <a:pt x="493787" y="688987"/>
                </a:lnTo>
                <a:cubicBezTo>
                  <a:pt x="493787" y="649218"/>
                  <a:pt x="526027" y="616978"/>
                  <a:pt x="565796" y="616978"/>
                </a:cubicBezTo>
                <a:close/>
                <a:moveTo>
                  <a:pt x="306692" y="360040"/>
                </a:moveTo>
                <a:lnTo>
                  <a:pt x="306692" y="3528392"/>
                </a:lnTo>
                <a:lnTo>
                  <a:pt x="2754964" y="3528392"/>
                </a:lnTo>
                <a:lnTo>
                  <a:pt x="2754964" y="360040"/>
                </a:lnTo>
                <a:close/>
                <a:moveTo>
                  <a:pt x="223685" y="0"/>
                </a:moveTo>
                <a:lnTo>
                  <a:pt x="2837972" y="0"/>
                </a:lnTo>
                <a:cubicBezTo>
                  <a:pt x="2961510" y="0"/>
                  <a:pt x="3061657" y="100147"/>
                  <a:pt x="3061657" y="223685"/>
                </a:cubicBezTo>
                <a:lnTo>
                  <a:pt x="3061657" y="3664747"/>
                </a:lnTo>
                <a:cubicBezTo>
                  <a:pt x="3061657" y="3788285"/>
                  <a:pt x="2961510" y="3888432"/>
                  <a:pt x="2837972" y="3888432"/>
                </a:cubicBezTo>
                <a:lnTo>
                  <a:pt x="223685" y="3888432"/>
                </a:lnTo>
                <a:cubicBezTo>
                  <a:pt x="100147" y="3888432"/>
                  <a:pt x="0" y="3788285"/>
                  <a:pt x="0" y="3664747"/>
                </a:cubicBezTo>
                <a:lnTo>
                  <a:pt x="0" y="223685"/>
                </a:lnTo>
                <a:cubicBezTo>
                  <a:pt x="0" y="100147"/>
                  <a:pt x="100147" y="0"/>
                  <a:pt x="2236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80051DE2-184E-4FD1-9B4C-1582E1256BBE}"/>
              </a:ext>
            </a:extLst>
          </p:cNvPr>
          <p:cNvSpPr>
            <a:spLocks noChangeAspect="1"/>
          </p:cNvSpPr>
          <p:nvPr/>
        </p:nvSpPr>
        <p:spPr>
          <a:xfrm>
            <a:off x="2235426" y="2482366"/>
            <a:ext cx="278562" cy="512517"/>
          </a:xfrm>
          <a:custGeom>
            <a:avLst/>
            <a:gdLst/>
            <a:ahLst/>
            <a:cxnLst/>
            <a:rect l="l" t="t" r="r" b="b"/>
            <a:pathLst>
              <a:path w="2160240" h="3880673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FAA00DC-4985-4296-A221-8F04515FB8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Website Booking Hotel</a:t>
            </a:r>
            <a:endParaRPr lang="en-US" dirty="0"/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404D87BE-C517-4E62-AF55-D85B27022FD3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2"/>
          <a:srcRect l="11653" r="11653"/>
          <a:stretch/>
        </p:blipFill>
        <p:spPr>
          <a:xfrm>
            <a:off x="4219020" y="2192196"/>
            <a:ext cx="3725810" cy="2172172"/>
          </a:xfrm>
        </p:spPr>
      </p:pic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864440-816D-4E89-B334-02906DF46F14}"/>
              </a:ext>
            </a:extLst>
          </p:cNvPr>
          <p:cNvSpPr txBox="1"/>
          <p:nvPr/>
        </p:nvSpPr>
        <p:spPr>
          <a:xfrm>
            <a:off x="241181" y="190045"/>
            <a:ext cx="600185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Manual Test Case</a:t>
            </a:r>
            <a:endParaRPr lang="ko-KR" altLang="en-US" sz="4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90A5A9-4AC5-4C73-A48A-81D94D6DB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8878"/>
            <a:ext cx="12192000" cy="456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45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Manual Test Case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120DE8-B2AF-43FB-8420-CF594A28F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975319"/>
              </p:ext>
            </p:extLst>
          </p:nvPr>
        </p:nvGraphicFramePr>
        <p:xfrm>
          <a:off x="1207849" y="2015084"/>
          <a:ext cx="9776301" cy="3776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3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6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Scenario Name (Positive)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9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Register </a:t>
                      </a:r>
                      <a:r>
                        <a:rPr lang="en-JM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menggunakan</a:t>
                      </a:r>
                      <a:r>
                        <a:rPr lang="en-JM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valid email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0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Pengisian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informasi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pribadi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dengan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valid data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2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Login dengan valid email dan password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564983"/>
                  </a:ext>
                </a:extLst>
              </a:tr>
              <a:tr h="3180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Pencarian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kamar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dengan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valid data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30698"/>
                  </a:ext>
                </a:extLst>
              </a:tr>
              <a:tr h="3180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5.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Pemesanan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kamar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dengan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lanjut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ke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proses checkout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10063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6.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Pengisian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alamat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dengan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data valid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274576"/>
                  </a:ext>
                </a:extLst>
              </a:tr>
              <a:tr h="2915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7.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Pembayaran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menggunakan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Bank-Wire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576444"/>
                  </a:ext>
                </a:extLst>
              </a:tr>
              <a:tr h="3180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8.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Pembayaran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menggunakan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Bank-Wire and back to select another payment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634731"/>
                  </a:ext>
                </a:extLst>
              </a:tr>
              <a:tr h="2915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9.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Pembayaran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menggunakan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Check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755336"/>
                  </a:ext>
                </a:extLst>
              </a:tr>
              <a:tr h="2915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10.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Melakukan pengiriman pesan ke pihak hotel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949751"/>
                  </a:ext>
                </a:extLst>
              </a:tr>
              <a:tr h="2915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11.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Mendapatkan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Notifikasi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dari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website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858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Manual Test Case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120DE8-B2AF-43FB-8420-CF594A28F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627939"/>
              </p:ext>
            </p:extLst>
          </p:nvPr>
        </p:nvGraphicFramePr>
        <p:xfrm>
          <a:off x="1936718" y="1063756"/>
          <a:ext cx="8744533" cy="5525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6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Scenario Name (Negative)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9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Register </a:t>
                      </a:r>
                      <a:r>
                        <a:rPr lang="en-JM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menggunakan</a:t>
                      </a:r>
                      <a:r>
                        <a:rPr lang="en-JM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invalid email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0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Register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menggunakan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email yang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sudah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terdaftar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2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Register menggunakan email kosong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564983"/>
                  </a:ext>
                </a:extLst>
              </a:tr>
              <a:tr h="3180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Pengisian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informasi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pribadi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dengan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first name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kosong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30698"/>
                  </a:ext>
                </a:extLst>
              </a:tr>
              <a:tr h="3180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5.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Pengisian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informasi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pribadi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dengan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first name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angka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10063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6.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Pengisian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informasi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pribadi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dengan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first name symbol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274576"/>
                  </a:ext>
                </a:extLst>
              </a:tr>
              <a:tr h="2915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7.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Pengisian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informasi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pribadi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dengan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last name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kosong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576444"/>
                  </a:ext>
                </a:extLst>
              </a:tr>
              <a:tr h="3180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8.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Pengisian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informasi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pribadi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dengan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last name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angka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634731"/>
                  </a:ext>
                </a:extLst>
              </a:tr>
              <a:tr h="2915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9.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Pengisian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informasi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pribadi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dengan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last name symbol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755336"/>
                  </a:ext>
                </a:extLst>
              </a:tr>
              <a:tr h="2915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10.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Pengisian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informasi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pribadi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dengan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password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kosong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47328"/>
                  </a:ext>
                </a:extLst>
              </a:tr>
              <a:tr h="2915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11.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Pengisian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informasi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pribadi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dengan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password &lt; 5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karakter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363746"/>
                  </a:ext>
                </a:extLst>
              </a:tr>
              <a:tr h="2915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12.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Pengisian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informasi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pribadi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dengan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password symbol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155417"/>
                  </a:ext>
                </a:extLst>
              </a:tr>
              <a:tr h="2915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13.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Pengisian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informasi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pribadi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dengan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salah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satu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Date of birth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kosong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36759"/>
                  </a:ext>
                </a:extLst>
              </a:tr>
              <a:tr h="2915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14.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Login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dengan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email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kosong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125498"/>
                  </a:ext>
                </a:extLst>
              </a:tr>
              <a:tr h="2915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15.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Login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dengan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password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kosong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185729"/>
                  </a:ext>
                </a:extLst>
              </a:tr>
              <a:tr h="2915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16.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Login dengan email dan password kosong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1355"/>
                  </a:ext>
                </a:extLst>
              </a:tr>
              <a:tr h="2915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17.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Login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dengan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email yang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belum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terdaftar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108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35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1573197" cy="724247"/>
          </a:xfrm>
        </p:spPr>
        <p:txBody>
          <a:bodyPr/>
          <a:lstStyle/>
          <a:p>
            <a:r>
              <a:rPr lang="en-US" sz="4400" dirty="0"/>
              <a:t>Manual Test Case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120DE8-B2AF-43FB-8420-CF594A28F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824742"/>
              </p:ext>
            </p:extLst>
          </p:nvPr>
        </p:nvGraphicFramePr>
        <p:xfrm>
          <a:off x="1651287" y="724247"/>
          <a:ext cx="8889425" cy="6168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4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Scenario Name (Negative)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9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18.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Pencarian</a:t>
                      </a:r>
                      <a:r>
                        <a:rPr lang="en-JM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kamar</a:t>
                      </a:r>
                      <a:r>
                        <a:rPr lang="en-JM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dengan</a:t>
                      </a:r>
                      <a:r>
                        <a:rPr lang="en-JM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input Hotel Location </a:t>
                      </a:r>
                      <a:r>
                        <a:rPr lang="en-JM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kosong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8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19.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Pencarian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kamar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dengan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input Select Hotel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kosong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5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20.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Pencarian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kamar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dengan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Tanggal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Check in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dikosongkan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564983"/>
                  </a:ext>
                </a:extLst>
              </a:tr>
              <a:tr h="235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21.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Pencarian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kamar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dengan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Tanggal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Check out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dikosongkan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30698"/>
                  </a:ext>
                </a:extLst>
              </a:tr>
              <a:tr h="2392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22.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Pencarian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kamar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dengan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semua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field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kosong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100636"/>
                  </a:ext>
                </a:extLst>
              </a:tr>
              <a:tr h="2564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23.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Pengisian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alamat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dengan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first name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kosong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274576"/>
                  </a:ext>
                </a:extLst>
              </a:tr>
              <a:tr h="233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24.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Pengisian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alamat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dengan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invalid data first name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576444"/>
                  </a:ext>
                </a:extLst>
              </a:tr>
              <a:tr h="2246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25.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Pengisian alamat dengan data last name kosong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634731"/>
                  </a:ext>
                </a:extLst>
              </a:tr>
              <a:tr h="1564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26.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Pengisian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alamat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dengan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invalid data last name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755336"/>
                  </a:ext>
                </a:extLst>
              </a:tr>
              <a:tr h="2439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27.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Pengisian alamat dengan invalid company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47328"/>
                  </a:ext>
                </a:extLst>
              </a:tr>
              <a:tr h="2233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28.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Pengisian alamat dengan addres kosong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363746"/>
                  </a:ext>
                </a:extLst>
              </a:tr>
              <a:tr h="2915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29.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Pengisian alamat dengan invalid data addres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155417"/>
                  </a:ext>
                </a:extLst>
              </a:tr>
              <a:tr h="2538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30.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Pengisian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alamat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dengan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data Postal Code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kosong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36759"/>
                  </a:ext>
                </a:extLst>
              </a:tr>
              <a:tr h="2915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31.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Pengisian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alamat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dengan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invalid data Postal Code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125498"/>
                  </a:ext>
                </a:extLst>
              </a:tr>
              <a:tr h="2915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32.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Pengisian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alamat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dengan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data City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kosong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185729"/>
                  </a:ext>
                </a:extLst>
              </a:tr>
              <a:tr h="2313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33.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Pengisian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alamat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dengan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invalid data City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1355"/>
                  </a:ext>
                </a:extLst>
              </a:tr>
              <a:tr h="2352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34.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Pengisian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alamat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dengan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data State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kosong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108751"/>
                  </a:ext>
                </a:extLst>
              </a:tr>
              <a:tr h="2260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35.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Pengisian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alamat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dengan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invalid data Home Phone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055406"/>
                  </a:ext>
                </a:extLst>
              </a:tr>
              <a:tr h="2564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36.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Pengisian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alamat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dengan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data Home Phone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kosong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132421"/>
                  </a:ext>
                </a:extLst>
              </a:tr>
              <a:tr h="2915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37.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Pengisian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alamat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dengan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data Mobile Phone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kosong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740836"/>
                  </a:ext>
                </a:extLst>
              </a:tr>
              <a:tr h="2915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38.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Mendapatkan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notifikasi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dari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website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menggunakan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email yang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sudah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terdaftar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607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224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BA0392-F384-40A4-B2B9-8873598B8564}"/>
              </a:ext>
            </a:extLst>
          </p:cNvPr>
          <p:cNvSpPr txBox="1"/>
          <p:nvPr/>
        </p:nvSpPr>
        <p:spPr>
          <a:xfrm>
            <a:off x="241181" y="190045"/>
            <a:ext cx="600185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Automation Testing</a:t>
            </a:r>
            <a:endParaRPr lang="ko-KR" altLang="en-US" sz="4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25E51-90FF-4628-8CC1-3D413B36B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46" y="1054081"/>
            <a:ext cx="6247545" cy="3475538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ABE03E38-73D3-403C-9D6E-59336DEF5BC4}"/>
              </a:ext>
            </a:extLst>
          </p:cNvPr>
          <p:cNvSpPr/>
          <p:nvPr/>
        </p:nvSpPr>
        <p:spPr>
          <a:xfrm>
            <a:off x="7341704" y="2425918"/>
            <a:ext cx="2676939" cy="9144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Selenium Java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80393D-4253-4133-B5B4-A7E897A54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912" y="4595879"/>
            <a:ext cx="6247545" cy="217223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E011992-92A2-4DBF-A02C-0EBCA68B893E}"/>
              </a:ext>
            </a:extLst>
          </p:cNvPr>
          <p:cNvSpPr/>
          <p:nvPr/>
        </p:nvSpPr>
        <p:spPr>
          <a:xfrm>
            <a:off x="1749286" y="5194852"/>
            <a:ext cx="2623931" cy="87464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Result Testing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87851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5646648-BD2A-457D-9F95-29A144A24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518638"/>
              </p:ext>
            </p:extLst>
          </p:nvPr>
        </p:nvGraphicFramePr>
        <p:xfrm>
          <a:off x="2465753" y="1306021"/>
          <a:ext cx="5971665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538">
                  <a:extLst>
                    <a:ext uri="{9D8B030D-6E8A-4147-A177-3AD203B41FA5}">
                      <a16:colId xmlns:a16="http://schemas.microsoft.com/office/drawing/2014/main" val="3372028781"/>
                    </a:ext>
                  </a:extLst>
                </a:gridCol>
                <a:gridCol w="3472164">
                  <a:extLst>
                    <a:ext uri="{9D8B030D-6E8A-4147-A177-3AD203B41FA5}">
                      <a16:colId xmlns:a16="http://schemas.microsoft.com/office/drawing/2014/main" val="275393275"/>
                    </a:ext>
                  </a:extLst>
                </a:gridCol>
                <a:gridCol w="1717963">
                  <a:extLst>
                    <a:ext uri="{9D8B030D-6E8A-4147-A177-3AD203B41FA5}">
                      <a16:colId xmlns:a16="http://schemas.microsoft.com/office/drawing/2014/main" val="200633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55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97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First Address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10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to Cart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810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247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Logout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27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 with Bank Wire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67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Product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053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Room Search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26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Address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21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Order History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65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Contact Us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62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 with Empty Password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406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 with already email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022449"/>
                  </a:ext>
                </a:extLst>
              </a:tr>
            </a:tbl>
          </a:graphicData>
        </a:graphic>
      </p:graphicFrame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3E4BD3FA-70DF-467F-B4A8-86031CA8A9BE}"/>
              </a:ext>
            </a:extLst>
          </p:cNvPr>
          <p:cNvSpPr txBox="1">
            <a:spLocks/>
          </p:cNvSpPr>
          <p:nvPr/>
        </p:nvSpPr>
        <p:spPr>
          <a:xfrm>
            <a:off x="1557926" y="360219"/>
            <a:ext cx="8271163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Automation Testing</a:t>
            </a:r>
          </a:p>
        </p:txBody>
      </p:sp>
    </p:spTree>
    <p:extLst>
      <p:ext uri="{BB962C8B-B14F-4D97-AF65-F5344CB8AC3E}">
        <p14:creationId xmlns:p14="http://schemas.microsoft.com/office/powerpoint/2010/main" val="118514031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2793</TotalTime>
  <Words>672</Words>
  <Application>Microsoft Office PowerPoint</Application>
  <PresentationFormat>Widescreen</PresentationFormat>
  <Paragraphs>179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Christin Nandari</cp:lastModifiedBy>
  <cp:revision>111</cp:revision>
  <dcterms:created xsi:type="dcterms:W3CDTF">2020-01-20T05:08:25Z</dcterms:created>
  <dcterms:modified xsi:type="dcterms:W3CDTF">2021-09-15T11:44:15Z</dcterms:modified>
</cp:coreProperties>
</file>