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>
      <p:cViewPr varScale="1">
        <p:scale>
          <a:sx n="84" d="100"/>
          <a:sy n="84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8A8DC-280D-61BC-5690-455396B0D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171A26-E613-1DC6-CC87-72F67996F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AFD686-7577-11A3-5917-F1F5CD37F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98C1-0613-484F-ABAC-6DD7DEF55407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9E8DAE-E59E-A6D0-AE2F-90107FB6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5E8400-3D06-DD01-B4A8-4B4B6610B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0C84-032D-44AC-A5B7-285CC6B24A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54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F1282-329E-7478-6585-FDDAF1C2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D66D48-565B-A491-6FD7-E61AEBDDF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43058C-BE73-A3F9-DE6A-3CFF832A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98C1-0613-484F-ABAC-6DD7DEF55407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191F61-7D64-FDF6-9709-9BD0A385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EABF7A-EFA5-8E4F-D0DF-AACB135F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0C84-032D-44AC-A5B7-285CC6B24A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48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78DF68-C0EC-1C92-E590-D69DC998E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4409E5-3E94-A057-5E60-D53C504AC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ACA930-43F5-EEEB-0DB2-1EF4081B2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98C1-0613-484F-ABAC-6DD7DEF55407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1C203F-CD5F-C830-40C8-74B3DCF4A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9C497D-41EF-2DAA-0ACF-B0B9FF17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0C84-032D-44AC-A5B7-285CC6B24A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80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F30E8-01C1-1FF8-51F7-801B1B91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E52E3A-DC11-FE6E-8C69-C9D0FD5E6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A24874-3556-C677-30F2-76A7C9A8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98C1-0613-484F-ABAC-6DD7DEF55407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561468-F37D-6EEC-2ACC-9E6641D5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AA11EE-1074-B4D8-8243-8FA2FF72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0C84-032D-44AC-A5B7-285CC6B24A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84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0763A-6E16-09A2-C270-3A4D4787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CED242-BF43-FC1E-D869-7C91BA75D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1592D1-E499-556C-B7F6-931B33A4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98C1-0613-484F-ABAC-6DD7DEF55407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C6E115-BC3F-BE59-99E1-9D12D18A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F5C41C-FCFB-36B5-4020-0DB483F0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0C84-032D-44AC-A5B7-285CC6B24A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07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18490-C85C-8C40-0F9B-19DE7646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3815F3-CF91-7F30-727F-E8E27D5B9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D0745B-C289-7067-3A73-599CD3055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AB74DF-1A55-6FFC-A98E-74A95783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98C1-0613-484F-ABAC-6DD7DEF55407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6C9A92-0E98-5194-FAC9-CAF0EBF4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24F6F0-EA4E-5AEE-ABEA-BAECBC71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0C84-032D-44AC-A5B7-285CC6B24A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99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CB169-9C4A-AE5B-11D3-3DB61A6B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DC2266-32C9-5EB9-FCC3-406DD2897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9A00AF-AD68-7B6F-1F28-40A95884F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DA7D59-6835-A174-330C-8AF0E370B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1D33C67-D0ED-48D5-767A-AB81BBC0B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DBA6605-7620-F09F-783B-3B99D49E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98C1-0613-484F-ABAC-6DD7DEF55407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F8498FE-7DE9-93BB-E7FF-BA980680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AB5C654-4118-E9BF-0917-0613F8FA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0C84-032D-44AC-A5B7-285CC6B24A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21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7B11C-A59C-A975-F57B-9024D90F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CA847F-7221-4CF0-1785-178EB2EC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98C1-0613-484F-ABAC-6DD7DEF55407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4A5FCB-E647-94BA-7BA6-CE94FD18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AD8946-F5E8-F8CF-7093-6D1FEE5E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0C84-032D-44AC-A5B7-285CC6B24A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35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D461548-F0FB-52F7-4A4F-6224F156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98C1-0613-484F-ABAC-6DD7DEF55407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3BEA712-BD39-500E-5634-DEF3CA0F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52FD17-C314-A99D-64DA-07811C33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0C84-032D-44AC-A5B7-285CC6B24A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63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F0D67-6BF6-7CF8-5C44-5D354B234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85E7C9-D674-CCDA-DEB3-2A3636E1D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1D6EA5-E8CC-4ADE-E565-11544D173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1FE55E-A807-B420-760F-C8DE2F05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98C1-0613-484F-ABAC-6DD7DEF55407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ADB188-4DE5-01A9-7408-6F51B704E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92AC36-0A73-0C83-8BBA-CBAC38D96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0C84-032D-44AC-A5B7-285CC6B24A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07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18BC5-0F7A-75A4-65C4-6D56C5A1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B0F310-0D34-40BD-7D0B-E5CC0BAF9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1078DA-7986-0733-D9C7-198A5813D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618D1E-9D01-8684-11B9-8BD63E7D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98C1-0613-484F-ABAC-6DD7DEF55407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06C04C-B7EA-F4C4-325B-6E653BA4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393C59-AF3A-2FA6-57D2-CE9A4B89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0C84-032D-44AC-A5B7-285CC6B24A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21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A6C9D4-A7F1-183F-27D7-1A248499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A20BB7-18FA-A199-50F5-CF8D1C759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188D00-B4CB-4E8F-E3D7-C83AFB25E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698C1-0613-484F-ABAC-6DD7DEF55407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02F778-AFBE-46AE-E99B-C2362936B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76B2BF-EF4A-A6E1-EC9A-C3E738160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10C84-032D-44AC-A5B7-285CC6B24A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07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A0237-89BB-66AA-AE20-168FADFF7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Power BI projeto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0AEB64-CBAE-FDF7-02D7-2572550455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</a:t>
            </a:r>
            <a:r>
              <a:rPr lang="pt-BR" dirty="0" err="1"/>
              <a:t>dio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76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504DD17-2ED0-012F-7F58-C32E6A56D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1" t="3195" r="3276" b="5066"/>
          <a:stretch/>
        </p:blipFill>
        <p:spPr>
          <a:xfrm>
            <a:off x="589915" y="256562"/>
            <a:ext cx="11012170" cy="6344875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898EC295-FBB7-A58E-40D5-A979D938F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02" b="6418"/>
          <a:stretch/>
        </p:blipFill>
        <p:spPr>
          <a:xfrm>
            <a:off x="4827057" y="2074431"/>
            <a:ext cx="1802343" cy="986906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16CA5381-F279-4DDC-9E0D-24602E443A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22" b="16041"/>
          <a:stretch/>
        </p:blipFill>
        <p:spPr>
          <a:xfrm>
            <a:off x="9129216" y="2143125"/>
            <a:ext cx="1930439" cy="919658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46BE0C49-59C0-D837-2D84-2ABACF3B5F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173" y="3273870"/>
            <a:ext cx="8611482" cy="990614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219A2A4A-F878-6927-3CD0-A2BE38BD36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33"/>
          <a:stretch/>
        </p:blipFill>
        <p:spPr>
          <a:xfrm>
            <a:off x="7004875" y="2085211"/>
            <a:ext cx="1927584" cy="976126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61323090-6482-D117-78BC-F32BD28208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935" y="4406877"/>
            <a:ext cx="3892735" cy="194957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A09F3936-D2AB-B404-D71C-035E71D826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993" y="4395114"/>
            <a:ext cx="4090422" cy="1959608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40C90CD9-9AFA-BF31-9ED6-8E08A89E04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" t="6529" r="7833" b="5485"/>
          <a:stretch/>
        </p:blipFill>
        <p:spPr>
          <a:xfrm>
            <a:off x="2455337" y="2108777"/>
            <a:ext cx="2127594" cy="98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738132C-D3AF-C66C-9210-2FC52E48D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9" t="5167" r="5407" b="2334"/>
          <a:stretch/>
        </p:blipFill>
        <p:spPr>
          <a:xfrm>
            <a:off x="449580" y="151005"/>
            <a:ext cx="11292840" cy="655599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640EAA1-0F95-EF62-4B91-C37E96B5E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" t="5201" r="13859" b="-5201"/>
          <a:stretch/>
        </p:blipFill>
        <p:spPr>
          <a:xfrm>
            <a:off x="9161601" y="2200807"/>
            <a:ext cx="1977390" cy="195019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F184014-DE5B-CC46-5329-D16C02DF20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590" y="2462212"/>
            <a:ext cx="4146194" cy="372141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ECFE626-6E88-82EF-DC72-8C19461DDF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074" y="4234335"/>
            <a:ext cx="4331055" cy="216217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36A5BC9-EAD1-1B7B-1EF9-49B7E3E381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237" y="2138081"/>
            <a:ext cx="2136096" cy="182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035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Violet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5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Power BI projeto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Fernanda Rosa</dc:creator>
  <cp:lastModifiedBy>Fernanda Rosa</cp:lastModifiedBy>
  <cp:revision>1</cp:revision>
  <dcterms:created xsi:type="dcterms:W3CDTF">2024-11-01T01:29:43Z</dcterms:created>
  <dcterms:modified xsi:type="dcterms:W3CDTF">2024-11-01T01:56:15Z</dcterms:modified>
</cp:coreProperties>
</file>