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Rosa" initials="FR" lastIdx="1" clrIdx="0">
    <p:extLst>
      <p:ext uri="{19B8F6BF-5375-455C-9EA6-DF929625EA0E}">
        <p15:presenceInfo xmlns:p15="http://schemas.microsoft.com/office/powerpoint/2012/main" userId="3455d858d45c1b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>
      <p:cViewPr varScale="1">
        <p:scale>
          <a:sx n="84" d="100"/>
          <a:sy n="84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31T20:41:36.311" idx="1">
    <p:pos x="6917" y="2211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FECE-E3C2-4919-9B2D-91CC08D1D39D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EB09-78A8-4224-A39B-8496E4CC0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83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FECE-E3C2-4919-9B2D-91CC08D1D39D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EB09-78A8-4224-A39B-8496E4CC0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4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FECE-E3C2-4919-9B2D-91CC08D1D39D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EB09-78A8-4224-A39B-8496E4CC0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65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FECE-E3C2-4919-9B2D-91CC08D1D39D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EB09-78A8-4224-A39B-8496E4CC0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9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FECE-E3C2-4919-9B2D-91CC08D1D39D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EB09-78A8-4224-A39B-8496E4CC0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FECE-E3C2-4919-9B2D-91CC08D1D39D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EB09-78A8-4224-A39B-8496E4CC0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90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FECE-E3C2-4919-9B2D-91CC08D1D39D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EB09-78A8-4224-A39B-8496E4CC0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47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FECE-E3C2-4919-9B2D-91CC08D1D39D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EB09-78A8-4224-A39B-8496E4CC0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60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FECE-E3C2-4919-9B2D-91CC08D1D39D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EB09-78A8-4224-A39B-8496E4CC0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1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FECE-E3C2-4919-9B2D-91CC08D1D39D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EB09-78A8-4224-A39B-8496E4CC0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77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FECE-E3C2-4919-9B2D-91CC08D1D39D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EB09-78A8-4224-A39B-8496E4CC0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45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1FECE-E3C2-4919-9B2D-91CC08D1D39D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DEB09-78A8-4224-A39B-8496E4CC0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744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0000">
              <a:srgbClr val="E6AAD2"/>
            </a:gs>
            <a:gs pos="83000">
              <a:srgbClr val="E6AAD2"/>
            </a:gs>
            <a:gs pos="93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9A717-8B73-610D-AAE1-CE7C9969A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Power BI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B2697E-D0A6-BBFB-A375-990C190DE9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Fernanda Rosa</a:t>
            </a:r>
          </a:p>
        </p:txBody>
      </p:sp>
    </p:spTree>
    <p:extLst>
      <p:ext uri="{BB962C8B-B14F-4D97-AF65-F5344CB8AC3E}">
        <p14:creationId xmlns:p14="http://schemas.microsoft.com/office/powerpoint/2010/main" val="258581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0000">
              <a:srgbClr val="E6AAD2"/>
            </a:gs>
            <a:gs pos="83000">
              <a:srgbClr val="E6AAD2"/>
            </a:gs>
            <a:gs pos="93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D49629-D96C-D5C2-7FE0-30A967E31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391" y="3460634"/>
            <a:ext cx="4963865" cy="307071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0B9BDF6-EA6C-0E33-784F-4DD226C86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324" y="215284"/>
            <a:ext cx="4751698" cy="294408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3232398-ACE8-840C-6603-46A38083F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9" y="404927"/>
            <a:ext cx="5219701" cy="275444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87A785C-3E40-73B0-6FAE-3F55C70F70AD}"/>
              </a:ext>
            </a:extLst>
          </p:cNvPr>
          <p:cNvSpPr txBox="1"/>
          <p:nvPr/>
        </p:nvSpPr>
        <p:spPr>
          <a:xfrm>
            <a:off x="879230" y="706288"/>
            <a:ext cx="345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Média de vendas por produtos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BC2B46E-822A-85E7-0B27-6F171A86635E}"/>
              </a:ext>
            </a:extLst>
          </p:cNvPr>
          <p:cNvSpPr txBox="1"/>
          <p:nvPr/>
        </p:nvSpPr>
        <p:spPr>
          <a:xfrm>
            <a:off x="9026768" y="2513037"/>
            <a:ext cx="1793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Soma de vendas por produtos</a:t>
            </a:r>
          </a:p>
        </p:txBody>
      </p:sp>
    </p:spTree>
    <p:extLst>
      <p:ext uri="{BB962C8B-B14F-4D97-AF65-F5344CB8AC3E}">
        <p14:creationId xmlns:p14="http://schemas.microsoft.com/office/powerpoint/2010/main" val="207550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0000">
              <a:srgbClr val="E6AAD2"/>
            </a:gs>
            <a:gs pos="83000">
              <a:srgbClr val="E6AAD2"/>
            </a:gs>
            <a:gs pos="93000">
              <a:schemeClr val="tx1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B714ED-C314-2F49-5669-949BC485A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68FD0E9-80C1-5F38-8AF1-240181EA2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3510656"/>
            <a:ext cx="4981575" cy="25717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E1962C3-7C75-8B17-B80B-F7985230B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968" y="2014340"/>
            <a:ext cx="3460669" cy="13239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87C8E3-11A9-30B0-845A-680293162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968" y="737990"/>
            <a:ext cx="3460669" cy="12763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6A3540F-C1C0-4250-AE80-30D966C871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620" y="297872"/>
            <a:ext cx="4724400" cy="29146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684F7BE-5583-A1E1-423D-AD5B402574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195" y="3510656"/>
            <a:ext cx="4314825" cy="267652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F174F49-711F-A8D0-28F9-06A44BB3D886}"/>
              </a:ext>
            </a:extLst>
          </p:cNvPr>
          <p:cNvSpPr txBox="1"/>
          <p:nvPr/>
        </p:nvSpPr>
        <p:spPr>
          <a:xfrm>
            <a:off x="9429750" y="2076114"/>
            <a:ext cx="1235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Soma de Lucros por Países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D1A6E8D-045B-0378-5FDE-5DB3DDA45120}"/>
              </a:ext>
            </a:extLst>
          </p:cNvPr>
          <p:cNvSpPr txBox="1"/>
          <p:nvPr/>
        </p:nvSpPr>
        <p:spPr>
          <a:xfrm>
            <a:off x="1748790" y="3622555"/>
            <a:ext cx="1988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Soma de lucro por mês e ano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BA348A2-50D5-82B4-4C94-CDE342E3A8AD}"/>
              </a:ext>
            </a:extLst>
          </p:cNvPr>
          <p:cNvSpPr txBox="1"/>
          <p:nvPr/>
        </p:nvSpPr>
        <p:spPr>
          <a:xfrm>
            <a:off x="7571975" y="3576388"/>
            <a:ext cx="340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Soma de vendas por países</a:t>
            </a:r>
          </a:p>
        </p:txBody>
      </p:sp>
    </p:spTree>
    <p:extLst>
      <p:ext uri="{BB962C8B-B14F-4D97-AF65-F5344CB8AC3E}">
        <p14:creationId xmlns:p14="http://schemas.microsoft.com/office/powerpoint/2010/main" val="124590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0000">
              <a:srgbClr val="E6AAD2"/>
            </a:gs>
            <a:gs pos="83000">
              <a:srgbClr val="E6AAD2"/>
            </a:gs>
            <a:gs pos="93000">
              <a:schemeClr val="tx1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063FFF-4898-928C-712D-84AB79795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21A63E-4FF2-3600-FDF0-A990E3E13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99" y="483328"/>
            <a:ext cx="4780616" cy="277275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8E0897-6834-B986-3C81-E0D8FD314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468" y="3452834"/>
            <a:ext cx="4644409" cy="287179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C58B15B-47B8-6C6C-8B9C-E1452E364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37" y="483328"/>
            <a:ext cx="4543148" cy="280918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BDD5B6-C313-AFC6-A01C-4D7D97C1D853}"/>
              </a:ext>
            </a:extLst>
          </p:cNvPr>
          <p:cNvSpPr txBox="1"/>
          <p:nvPr/>
        </p:nvSpPr>
        <p:spPr>
          <a:xfrm>
            <a:off x="2503068" y="2646177"/>
            <a:ext cx="276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Soma de vendas e unidades por países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46FE2C7-E507-49D3-06F9-B06197E6BE34}"/>
              </a:ext>
            </a:extLst>
          </p:cNvPr>
          <p:cNvSpPr txBox="1"/>
          <p:nvPr/>
        </p:nvSpPr>
        <p:spPr>
          <a:xfrm>
            <a:off x="4630614" y="5955295"/>
            <a:ext cx="268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Soma de lucro por países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C95C846-D6A1-0195-0832-389DE3FB66BD}"/>
              </a:ext>
            </a:extLst>
          </p:cNvPr>
          <p:cNvSpPr txBox="1"/>
          <p:nvPr/>
        </p:nvSpPr>
        <p:spPr>
          <a:xfrm>
            <a:off x="8991409" y="2184512"/>
            <a:ext cx="1395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Soma de lucro por segmento</a:t>
            </a:r>
          </a:p>
        </p:txBody>
      </p:sp>
    </p:spTree>
    <p:extLst>
      <p:ext uri="{BB962C8B-B14F-4D97-AF65-F5344CB8AC3E}">
        <p14:creationId xmlns:p14="http://schemas.microsoft.com/office/powerpoint/2010/main" val="1410107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</TotalTime>
  <Words>49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Projeto Power BI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Fernanda Rosa</dc:creator>
  <cp:lastModifiedBy>Fernanda Rosa</cp:lastModifiedBy>
  <cp:revision>1</cp:revision>
  <dcterms:created xsi:type="dcterms:W3CDTF">2024-10-31T23:36:41Z</dcterms:created>
  <dcterms:modified xsi:type="dcterms:W3CDTF">2024-10-31T23:53:48Z</dcterms:modified>
</cp:coreProperties>
</file>