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E4DAA2-8FC1-43CA-8067-8B5C0D63F53B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56F6CD7-1CCB-4828-9CE9-0BAC9A1E3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09600"/>
            <a:ext cx="6172200" cy="1066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Book for u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819400"/>
            <a:ext cx="6172200" cy="35555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three members in our group:</a:t>
            </a:r>
          </a:p>
          <a:p>
            <a:r>
              <a:rPr lang="en-US" sz="2800" dirty="0" smtClean="0"/>
              <a:t>1.Nandar Win </a:t>
            </a:r>
            <a:r>
              <a:rPr lang="en-US" sz="2800" dirty="0" err="1" smtClean="0"/>
              <a:t>Khin</a:t>
            </a:r>
            <a:r>
              <a:rPr lang="en-US" sz="2800" dirty="0" smtClean="0"/>
              <a:t> (Leader)</a:t>
            </a:r>
          </a:p>
          <a:p>
            <a:r>
              <a:rPr lang="en-US" sz="2800" dirty="0" smtClean="0"/>
              <a:t>2.Nwet Mon Aye</a:t>
            </a:r>
          </a:p>
          <a:p>
            <a:r>
              <a:rPr lang="en-US" sz="2800" dirty="0" smtClean="0"/>
              <a:t>3.Aye </a:t>
            </a:r>
            <a:r>
              <a:rPr lang="en-US" sz="2800" dirty="0" err="1" smtClean="0"/>
              <a:t>Thwai</a:t>
            </a:r>
            <a:r>
              <a:rPr lang="en-US" sz="2800" dirty="0" smtClean="0"/>
              <a:t> Han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Book for u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purpose is to help the computer student to learn HTML and C++ programming more then we learn in class.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</TotalTime>
  <Words>48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Oriel</vt:lpstr>
      <vt:lpstr>Book for u</vt:lpstr>
      <vt:lpstr>Book for 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for u</dc:title>
  <dc:creator>X45C</dc:creator>
  <cp:lastModifiedBy>X45C</cp:lastModifiedBy>
  <cp:revision>4</cp:revision>
  <dcterms:created xsi:type="dcterms:W3CDTF">2016-07-24T03:10:14Z</dcterms:created>
  <dcterms:modified xsi:type="dcterms:W3CDTF">2016-07-24T04:02:14Z</dcterms:modified>
</cp:coreProperties>
</file>