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61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17746A9-3F76-4A63-A4B9-67E5CEDF7A49}">
          <p14:sldIdLst>
            <p14:sldId id="261"/>
            <p14:sldId id="257"/>
            <p14:sldId id="258"/>
            <p14:sldId id="259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94699" autoAdjust="0"/>
  </p:normalViewPr>
  <p:slideViewPr>
    <p:cSldViewPr>
      <p:cViewPr varScale="1">
        <p:scale>
          <a:sx n="103" d="100"/>
          <a:sy n="103" d="100"/>
        </p:scale>
        <p:origin x="18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669648-B5E6-4D93-ADCC-E55C35D0F94D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DED639E-D862-4227-8111-5D80BD20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1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9648-B5E6-4D93-ADCC-E55C35D0F94D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DED639E-D862-4227-8111-5D80BD20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5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9648-B5E6-4D93-ADCC-E55C35D0F94D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DED639E-D862-4227-8111-5D80BD20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78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9648-B5E6-4D93-ADCC-E55C35D0F94D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DED639E-D862-4227-8111-5D80BD20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94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9648-B5E6-4D93-ADCC-E55C35D0F94D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DED639E-D862-4227-8111-5D80BD20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90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9648-B5E6-4D93-ADCC-E55C35D0F94D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DED639E-D862-4227-8111-5D80BD20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29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9648-B5E6-4D93-ADCC-E55C35D0F94D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DED639E-D862-4227-8111-5D80BD20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00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9648-B5E6-4D93-ADCC-E55C35D0F94D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DED639E-D862-4227-8111-5D80BD20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23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9648-B5E6-4D93-ADCC-E55C35D0F94D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DED639E-D862-4227-8111-5D80BD20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8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9648-B5E6-4D93-ADCC-E55C35D0F94D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DED639E-D862-4227-8111-5D80BD20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1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9648-B5E6-4D93-ADCC-E55C35D0F94D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DED639E-D862-4227-8111-5D80BD20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9648-B5E6-4D93-ADCC-E55C35D0F94D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DED639E-D862-4227-8111-5D80BD20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1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9648-B5E6-4D93-ADCC-E55C35D0F94D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DED639E-D862-4227-8111-5D80BD20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7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9648-B5E6-4D93-ADCC-E55C35D0F94D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1DED639E-D862-4227-8111-5D80BD20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3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9648-B5E6-4D93-ADCC-E55C35D0F94D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DED639E-D862-4227-8111-5D80BD20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3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9648-B5E6-4D93-ADCC-E55C35D0F94D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DED639E-D862-4227-8111-5D80BD20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4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9648-B5E6-4D93-ADCC-E55C35D0F94D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1DED639E-D862-4227-8111-5D80BD20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7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0E669648-B5E6-4D93-ADCC-E55C35D0F94D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1DED639E-D862-4227-8111-5D80BD20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8D68-08D2-A04D-9E1D-B3CE4CD5C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Week-5: The Battle of Neighborhoods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59CCB8-5CF1-E84F-904A-1F849A50429D}"/>
              </a:ext>
            </a:extLst>
          </p:cNvPr>
          <p:cNvSpPr/>
          <p:nvPr/>
        </p:nvSpPr>
        <p:spPr>
          <a:xfrm>
            <a:off x="946245" y="3544922"/>
            <a:ext cx="731495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Coursera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63228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Group 7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39" name="Rectangle 7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0" name="Rectangle 8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1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/>
          <p:cNvSpPr txBox="1"/>
          <p:nvPr/>
        </p:nvSpPr>
        <p:spPr>
          <a:xfrm>
            <a:off x="990599" y="723107"/>
            <a:ext cx="6837759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i="0" kern="1200" dirty="0">
                <a:solidFill>
                  <a:srgbClr val="EBEBEB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Predicting a Neighborhood in Toronto for opening a new Indian Restaurant!!!!</a:t>
            </a:r>
          </a:p>
        </p:txBody>
      </p:sp>
      <p:pic>
        <p:nvPicPr>
          <p:cNvPr id="1027" name="Picture 3" descr="A bunch of food on a table&#10;&#10;Description automatically genera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38199" y="2438400"/>
            <a:ext cx="6990159" cy="362049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938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438400"/>
            <a:ext cx="76200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Scrapping of Toronto neighborhoods via Wikipedia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Latitude and Longitude data of these neighborhoods via Geocoder package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Foursquare API to get venue data related to these neighborhoods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21A324-0411-E243-A97E-ABEEAB32942A}"/>
              </a:ext>
            </a:extLst>
          </p:cNvPr>
          <p:cNvSpPr txBox="1"/>
          <p:nvPr/>
        </p:nvSpPr>
        <p:spPr>
          <a:xfrm>
            <a:off x="1143000" y="8382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the Data</a:t>
            </a:r>
          </a:p>
        </p:txBody>
      </p:sp>
    </p:spTree>
    <p:extLst>
      <p:ext uri="{BB962C8B-B14F-4D97-AF65-F5344CB8AC3E}">
        <p14:creationId xmlns:p14="http://schemas.microsoft.com/office/powerpoint/2010/main" val="228036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895600"/>
            <a:ext cx="762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from k-means clustering show that we can categorize Toronto neighborhoods into 4 clusters based on how many Indian restaurants are in each neighborhood: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0: Neighborhoods with little or no Indian restaurants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1: Neighborhoods with no Indian restaurants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2: Neighborhoods with high number of Indian restaurants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3: Neighborhoods with fewer Indian restaurants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B9647-1511-1F40-AF85-8A2FFD06F69E}"/>
              </a:ext>
            </a:extLst>
          </p:cNvPr>
          <p:cNvSpPr txBox="1"/>
          <p:nvPr/>
        </p:nvSpPr>
        <p:spPr>
          <a:xfrm>
            <a:off x="1066800" y="8382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Outcome</a:t>
            </a:r>
          </a:p>
        </p:txBody>
      </p:sp>
    </p:spTree>
    <p:extLst>
      <p:ext uri="{BB962C8B-B14F-4D97-AF65-F5344CB8AC3E}">
        <p14:creationId xmlns:p14="http://schemas.microsoft.com/office/powerpoint/2010/main" val="336934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8700" y="2590800"/>
            <a:ext cx="7086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Indian Restaurant in Cluster 1, which includes neighborhood like Richmond, Adelaide, King,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Parkdale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Queen's park, Forest Hill, etc. Cluster 2 and 3 have good count of Indian Restaurants, whereas Cluster 0 has some restaurants in that neighborhood.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the above cluster, I would recommend the food chain restaurant to open an Indian restaurant in Cluster 1 with little to no competition.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BB439-E24E-3349-949A-9DD9C536D371}"/>
              </a:ext>
            </a:extLst>
          </p:cNvPr>
          <p:cNvSpPr txBox="1"/>
          <p:nvPr/>
        </p:nvSpPr>
        <p:spPr>
          <a:xfrm>
            <a:off x="1028700" y="838200"/>
            <a:ext cx="636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52576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A1F241-802C-BD41-9E86-653A0F30593E}"/>
              </a:ext>
            </a:extLst>
          </p:cNvPr>
          <p:cNvSpPr/>
          <p:nvPr/>
        </p:nvSpPr>
        <p:spPr>
          <a:xfrm>
            <a:off x="1600201" y="2967334"/>
            <a:ext cx="60198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4474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196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Times New Roman</vt:lpstr>
      <vt:lpstr>Wingdings</vt:lpstr>
      <vt:lpstr>Wingdings 3</vt:lpstr>
      <vt:lpstr>Ion Boardroom</vt:lpstr>
      <vt:lpstr>Week-5: The Battle of Neighborhoods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Week-5: The Battle of Neighborhoods</dc:title>
  <dc:creator>Shruti Nanda</dc:creator>
  <cp:lastModifiedBy>Shruti Nanda</cp:lastModifiedBy>
  <cp:revision>2</cp:revision>
  <dcterms:created xsi:type="dcterms:W3CDTF">2020-11-29T01:07:06Z</dcterms:created>
  <dcterms:modified xsi:type="dcterms:W3CDTF">2020-11-29T01:19:31Z</dcterms:modified>
</cp:coreProperties>
</file>