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Dynatrace Live Debugger: Real-time Code-level 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Non-intrusive debugging for production environments</a:t>
            </a:r>
          </a:p>
          <a:p>
            <a:r>
              <a:t>Your Name | Date | Event/Organization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Live Debugging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Debugging production applications is challenging.</a:t>
            </a:r>
          </a:p>
          <a:p>
            <a:r>
              <a:t>- Traditional debuggers require stopping execution.</a:t>
            </a:r>
          </a:p>
          <a:p>
            <a:r>
              <a:t>- Live Debugging helps developers troubleshoot without service disruptions.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Dynatrace Live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Real-time observability tool for production environments.</a:t>
            </a:r>
          </a:p>
          <a:p>
            <a:r>
              <a:t>- Uses non-breaking breakpoints to capture application state.</a:t>
            </a:r>
          </a:p>
          <a:p>
            <a:r>
              <a:t>- No need to modify the code or restart services.</a:t>
            </a:r>
          </a:p>
          <a:p>
            <a:r>
              <a:t>- Ensures minimal performance impact.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OneAgent Deployment: Installs and instruments code automatically.</a:t>
            </a:r>
          </a:p>
          <a:p>
            <a:r>
              <a:t>2. Set Breakpoints: Through Dynatrace UI or an IDE.</a:t>
            </a:r>
          </a:p>
          <a:p>
            <a:r>
              <a:t>3. Capture Snapshots: Collects variable states and execution flow.</a:t>
            </a:r>
          </a:p>
          <a:p>
            <a:r>
              <a:t>4. Analyze &amp; Resolve Issues: Identify bottlenecks and fix code issues faster.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of Dynatrace Live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No Service Downtime</a:t>
            </a:r>
          </a:p>
          <a:p>
            <a:r>
              <a:t>✅ Real-time Insights</a:t>
            </a:r>
          </a:p>
          <a:p>
            <a:r>
              <a:t>✅ Works in Any Environment</a:t>
            </a:r>
          </a:p>
          <a:p>
            <a:r>
              <a:t>✅ Automatic Instrumentation</a:t>
            </a:r>
          </a:p>
          <a:p>
            <a:r>
              <a:t>✅ Secure &amp; Compliant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Dynatrace Live Debugger vs. Traditional Debugging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Dynatrace Live Debugger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Traditional Debugging (IDE)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Modify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Apply Fix in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 (Locally)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Non-Disruptive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 (Requires Restart)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Production-Safe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Deployment Required After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Live Debugging is the future of real-time observability.</a:t>
            </a:r>
          </a:p>
          <a:p>
            <a:r>
              <a:t>- Dynatrace simplifies debugging without affecting uptime.</a:t>
            </a:r>
          </a:p>
          <a:p>
            <a:r>
              <a:t>- Next Steps: Try Dynatrace Live Debugger in a test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Feel free to ask any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