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Dynatrace Launcher: Personalized Navigation &amp;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customizable tool for streamlined access to key applications, dashboards, and documents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Dynatrace Launcher?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Dynatrace Launcher allows users to customize their experience by providing a personalized starting point with quick access to key applications, documents, and dashboards.</a:t>
            </a:r>
          </a:p>
          <a:p/>
          <a:p>
            <a:r>
              <a:t>It acts as a customizable launchpad, enabling efficient navigation based on specific needs and roles within the organization.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Launchpads for Different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can create multiple 'launchpads' to focus on different areas of monitoring depending on the context.</a:t>
            </a:r>
          </a:p>
          <a:p/>
          <a:p>
            <a:r>
              <a:t>- DevOps teams can set up a launchpad for infrastructure monitoring.</a:t>
            </a:r>
          </a:p>
          <a:p>
            <a:r>
              <a:t>- Security teams can focus on anomaly detection and compliance dashboards.</a:t>
            </a:r>
          </a:p>
          <a:p>
            <a:r>
              <a:t>- Application teams can create a launchpad with quick access to logs and performance metrics.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Customizable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select which applications and information are most relevant to them.</a:t>
            </a:r>
          </a:p>
          <a:p>
            <a:r>
              <a:t>- They can arrange their personalized launchpad to improve workflow efficiency.</a:t>
            </a:r>
          </a:p>
          <a:p>
            <a:r>
              <a:t>- This customization reduces the time spent navigating Dynatrace menus.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Improved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Provides a streamlined way to access frequently used features and dashboards.</a:t>
            </a:r>
          </a:p>
          <a:p>
            <a:r>
              <a:t>- Reduces the number of clicks needed to reach key tools.</a:t>
            </a:r>
          </a:p>
          <a:p>
            <a:r>
              <a:t>- Helps users quickly find what they need without searching through menus.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Context-Specific Launchpads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create different launchpads based on their tasks or roles.</a:t>
            </a:r>
          </a:p>
          <a:p>
            <a:r>
              <a:t>- This ensures that each team member has the most relevant tools at their fingertips.</a:t>
            </a:r>
          </a:p>
          <a:p>
            <a:r>
              <a:t>- It improves workflow efficiency by reducing distractions from unrelated 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Feature: Access to Documents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 can include external links and markdown content for additional context.</a:t>
            </a:r>
          </a:p>
          <a:p>
            <a:r>
              <a:t>- Helpful for linking troubleshooting guides, documentation, and team resources.</a:t>
            </a:r>
          </a:p>
          <a:p>
            <a:r>
              <a:t>- Centralizes key information within Dynatrace for quick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