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Dynatrace Open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Efficient, scalable, and secure data processing for observability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Open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Pipeline is Dynatrace’s high-performance data ingestion and processing framework. It enables efficient handling, transformation, and storage of logs, traces, and metrics from various sources.</a:t>
            </a:r>
          </a:p>
          <a:p/>
          <a:p>
            <a:r>
              <a:t>With Open Pipeline, organizations can apply custom data processing rules, ensure security compliance, and optimize costs through intelligent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Data Processing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**Data Reduction**: Removes unnecessary logs or fields.</a:t>
            </a:r>
          </a:p>
          <a:p>
            <a:r>
              <a:t>- **Normalization**: Standardizes logs, traces, metrics, and events.</a:t>
            </a:r>
          </a:p>
          <a:p>
            <a:r>
              <a:t>- **Filtering**: Drops redundant or sensitive data to optimize storage costs.</a:t>
            </a:r>
          </a:p>
          <a:p>
            <a:r>
              <a:t>- **Transformation**: Converts raw data into structured JSON format.</a:t>
            </a:r>
          </a:p>
          <a:p>
            <a:r>
              <a:t>- **Security Compliance**: Masks or hashes sensitive fields.</a:t>
            </a:r>
          </a:p>
          <a:p>
            <a:r>
              <a:t>- **Real-time Enrichment**: Adds geo-location, metadata, and contextual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Performance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Designed for petabyte-scale ingestion.</a:t>
            </a:r>
          </a:p>
          <a:p>
            <a:r>
              <a:t>- Handles real-time processing with sub-second latency.</a:t>
            </a:r>
          </a:p>
          <a:p>
            <a:r>
              <a:t>- Uses a custom-built data structure for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Seamless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Works natively with Dynatrace Grail.</a:t>
            </a:r>
          </a:p>
          <a:p>
            <a:r>
              <a:t>- Supports OpenTelemetry: Send OTEL data through Open Pipeline with transformations.</a:t>
            </a:r>
          </a:p>
          <a:p>
            <a:r>
              <a:t>- Unified data formats: Logs, metrics, traces, events, security alerts, and business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Feature: Unified Analytics &amp; Retention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different retention buckets for data types:</a:t>
            </a:r>
          </a:p>
          <a:p>
            <a:r>
              <a:t>  - Debug logs (short retention)</a:t>
            </a:r>
          </a:p>
          <a:p>
            <a:r>
              <a:t>  - Audit logs (long retention)</a:t>
            </a:r>
          </a:p>
          <a:p>
            <a:r>
              <a:t>- Access control with permissions for secure data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Dynatrace Open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**Efficient Data Management**: Reduces unnecessary data and optimizes storage.</a:t>
            </a:r>
          </a:p>
          <a:p>
            <a:r>
              <a:t>- **Real-time Processing**: Ensures immediate insights with sub-second latency.</a:t>
            </a:r>
          </a:p>
          <a:p>
            <a:r>
              <a:t>- **Enhanced Security &amp; Compliance**: Applies transformations and data masking.</a:t>
            </a:r>
          </a:p>
          <a:p>
            <a:r>
              <a:t>- **Seamless Observability**: Integrates logs, metrics, and traces into a unified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Dynatrace Open Pipeline streamlines observability by providing scalable data ingestion, real-time transformations, and seamless integration with Dynatrace Grail.</a:t>
            </a:r>
          </a:p>
          <a:p/>
          <a:p>
            <a:r>
              <a:t>By leveraging Open Pipeline, teams can ensure efficient, secure, and high-performance data processing for their monitoring needs.</a:t>
            </a:r>
          </a:p>
          <a:p/>
          <a:p>
            <a:r>
              <a:t>Questions? Let’s discuss how Open Pipeline can optimize your data workflows!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