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Dynatrace Release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Ensuring software quality through automated validation and quality gates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Release Validation?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Release validation is an automated process that checks a newly deployed software version against pre-defined quality criteria, like performance, availability, and security objectives, before it is released to production.</a:t>
            </a:r>
          </a:p>
          <a:p/>
          <a:p>
            <a:r>
              <a:t>It acts as a 'quality gate' to ensure a new release meets standards and minimizes the risk of introducing issues to users by monitoring key metrics and alerting teams if any performance degradation or critical issues are detected.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Feature: Automated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Automatically analyzes data collected from the deployed application.</a:t>
            </a:r>
          </a:p>
          <a:p>
            <a:r>
              <a:t>- Assesses health and performance against set Service Level Objectives (SLOs).</a:t>
            </a:r>
          </a:p>
          <a:p>
            <a:r>
              <a:t>- Reduces manual effort and ensures consistent validation across releases.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Feature: Early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Validates releases early in the deployment pipeline.</a:t>
            </a:r>
          </a:p>
          <a:p>
            <a:r>
              <a:t>- Helps developers identify and fix problems before they reach production.</a:t>
            </a:r>
          </a:p>
          <a:p>
            <a:r>
              <a:t>- Reduces post-deployment issues and improves software stability.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Feature: Shift-Left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Integrates with CI/CD pipelines to provide immediate feedback.</a:t>
            </a:r>
          </a:p>
          <a:p>
            <a:r>
              <a:t>- Enables developers to validate performance and stability earlier.</a:t>
            </a:r>
          </a:p>
          <a:p>
            <a:r>
              <a:t>- Enhances DevOps workflows and supports continuous delivery.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Feature: Quality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Uses defined thresholds to determine release readiness.</a:t>
            </a:r>
          </a:p>
          <a:p>
            <a:r>
              <a:t>- Ensures that only stable, high-performing releases move forward.</a:t>
            </a:r>
          </a:p>
          <a:p>
            <a:r>
              <a:t>- Helps enforce best practices in software deployment.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Dynatrace Release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**Improved Software Quality**: Reduces the risk of releasing buggy or poorly performing software.</a:t>
            </a:r>
          </a:p>
          <a:p>
            <a:r>
              <a:t>- **Faster Release Cycles**: Enables rapid deployments by identifying issues quickly.</a:t>
            </a:r>
          </a:p>
          <a:p>
            <a:r>
              <a:t>- **Reduced Operational Overhead**: Automates the release validation process, freeing up team members to focus on other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Dynatrace Release Validation ensures software quality by automating checks, enforcing quality gates, and integrating with CI/CD workflows.</a:t>
            </a:r>
          </a:p>
          <a:p/>
          <a:p>
            <a:r>
              <a:t>By adopting release validation, teams can confidently deploy software, reduce downtime, and maintain high performance standards.</a:t>
            </a:r>
          </a:p>
          <a:p/>
          <a:p>
            <a:r>
              <a:t>Questions? Let's discuss how this can be implemented in your organization!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