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Accurate End-to-End (e2e) Topology with SmartScape on Grail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Unifying Observability for Serverless &amp; Cloud-Native Architectures</a:t>
            </a:r>
          </a:p>
          <a:p>
            <a:r>
              <a:t>Your Name | Date | Event/Organization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Accurate End-to-End (e2e) Topology?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e2e topology provides real-time visualization of cloud-native architectures.</a:t>
            </a:r>
          </a:p>
          <a:p>
            <a:r>
              <a:t>- Helps understand dependencies between AWS Lambda, API Gateway, databases, etc.</a:t>
            </a:r>
          </a:p>
          <a:p>
            <a:r>
              <a:t>- Ensures observability and tracing across microservices and serverless apps.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Dynatrace Achieves e2e Topology?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Dynatrace automatically discovers all cloud-native and serverless components.</a:t>
            </a:r>
          </a:p>
          <a:p>
            <a:r>
              <a:t>- Uses metadata enrichment to provide contextualized relationships.</a:t>
            </a:r>
          </a:p>
          <a:p>
            <a:r>
              <a:t>- Works with AWS, Azure, Kubernetes, OpenTelemetry, and more.</a:t>
            </a:r>
          </a:p>
          <a:p>
            <a:r>
              <a:t>- SmartScape™ on Grail creates a visual topology of service-to-service communication.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SmartScape™ on Grail?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**SmartScape™**: Dynatrace’s topology mapping tool that auto-detects dependencies.</a:t>
            </a:r>
          </a:p>
          <a:p>
            <a:r>
              <a:t>- **Grail**: Dynatrace’s data lakehouse for unifying logs, metrics, traces, and events.</a:t>
            </a:r>
          </a:p>
          <a:p>
            <a:r>
              <a:t>- Provides full-stack observability for distributed and serverless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This Important for Cloud-Native and Serverless?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Traditional tools struggle with ephemeral workloads (like AWS Lambda).</a:t>
            </a:r>
          </a:p>
          <a:p>
            <a:r>
              <a:t>- Dynatrace SmartScape + Grail provides a unified, real-time view of the entire system.</a:t>
            </a:r>
          </a:p>
          <a:p>
            <a:r>
              <a:t>- Enables fast root-cause analysis for performance issues across all telemetry sources.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 of Dynatrace e2e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✅ **Automatic Dependency Mapping** – No manual configuration needed.</a:t>
            </a:r>
          </a:p>
          <a:p>
            <a:r>
              <a:t>✅ **Unified Service Analysis** – Combines logs, metrics, traces for full visibility.</a:t>
            </a:r>
          </a:p>
          <a:p>
            <a:r>
              <a:t>✅ **Scalability** – Works across hybrid, multi-cloud, and serverless environments.</a:t>
            </a:r>
          </a:p>
          <a:p>
            <a:r>
              <a:t>✅ **Faster Troubleshooting** – AI-driven insights help resolve incidents quicker.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Case: Cloud-Native &amp; Serverless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Example: Multi-region microservices app using AWS Lambda, API Gateway, S3, and DynamoDB.</a:t>
            </a:r>
          </a:p>
          <a:p>
            <a:r>
              <a:t>- With **SmartScape + Grail**, you can:</a:t>
            </a:r>
          </a:p>
          <a:p>
            <a:r>
              <a:t>  - See all dependencies in real-time.</a:t>
            </a:r>
          </a:p>
          <a:p>
            <a:r>
              <a:t>  - Correlate anomalies across logs, traces, and metrics.</a:t>
            </a:r>
          </a:p>
          <a:p>
            <a:r>
              <a:t>  - Reduce MTTR (Mean Time to Resolution) by pinpointing failures instantly.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e2e Topology + SmartScape™ on Grail = Powerful Observability for Cloud &amp; Serverless.</a:t>
            </a:r>
          </a:p>
          <a:p>
            <a:r>
              <a:t>- Helps organizations detect, troubleshoot, and optimize applications faster.</a:t>
            </a:r>
          </a:p>
          <a:p>
            <a:r>
              <a:t>- Ensures seamless monitoring across cloud-native architectures.</a:t>
            </a:r>
          </a:p>
          <a:p>
            <a:r>
              <a:t>- **Next Steps:** Try Dynatrace SmartScape with Grail in a test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Feel free to ask any questions!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