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Dynatrace?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Dynatrace is a software platform that helps monitor and analyze the performance of applications, infrastructure, and services in real-time.</a:t>
            </a:r>
          </a:p>
          <a:p>
            <a:r>
              <a:t>It provides insights into:</a:t>
            </a:r>
          </a:p>
          <a:p>
            <a:r>
              <a:t>- How your systems are working.</a:t>
            </a:r>
          </a:p>
          <a:p>
            <a:r>
              <a:t>- Whether there are issues or bottlenecks.</a:t>
            </a:r>
          </a:p>
          <a:p>
            <a:r>
              <a:t>- How different components are connected.</a:t>
            </a:r>
          </a:p>
          <a:p>
            <a:r>
              <a:t>Think of Dynatrace as a real-time map of your IT environment, updating continuously to tell you when and where something is wrong.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Entities are the building blocks (e.g., hosts, services, processes).</a:t>
            </a:r>
          </a:p>
          <a:p>
            <a:r>
              <a:t>- Metrics, Logs, and Events provide performance insights.</a:t>
            </a:r>
          </a:p>
          <a:p>
            <a:r>
              <a:t>- Relationships connect everything to trace issues.</a:t>
            </a:r>
          </a:p>
          <a:p>
            <a:r>
              <a:t>- Smartscape visualizes your environment and dependencies.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entity is anything being monitored or tracked, such as:</a:t>
            </a:r>
          </a:p>
          <a:p>
            <a:r>
              <a:t>- Host (e.g., server or VM).</a:t>
            </a:r>
          </a:p>
          <a:p>
            <a:r>
              <a:t>- Service (e.g., order-service, payment-service).</a:t>
            </a:r>
          </a:p>
          <a:p>
            <a:r>
              <a:t>- Process (e.g., nginx, java).</a:t>
            </a:r>
          </a:p>
          <a:p>
            <a:r>
              <a:t>- Database (e.g., MySQL).</a:t>
            </a:r>
          </a:p>
          <a:p>
            <a:r>
              <a:t>- Cloud Resource (e.g., AWS Lambda).</a:t>
            </a:r>
          </a:p>
          <a:p>
            <a:r>
              <a:t>Entities matter because:</a:t>
            </a:r>
          </a:p>
          <a:p>
            <a:r>
              <a:t>- They form the foundation of Dynatrace operations.</a:t>
            </a:r>
          </a:p>
          <a:p>
            <a:r>
              <a:t>- They are connected to show a big-picture view.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Metric?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metric is a numerical measurement that shows how something is performing.</a:t>
            </a:r>
          </a:p>
          <a:p>
            <a:r>
              <a:t>Examples include:</a:t>
            </a:r>
          </a:p>
          <a:p>
            <a:r>
              <a:t>- CPU Usage.</a:t>
            </a:r>
          </a:p>
          <a:p>
            <a:r>
              <a:t>- Response Time.</a:t>
            </a:r>
          </a:p>
          <a:p>
            <a:r>
              <a:t>- Memory Usage.</a:t>
            </a:r>
          </a:p>
          <a:p>
            <a:r>
              <a:t>Metrics matter because:</a:t>
            </a:r>
          </a:p>
          <a:p>
            <a:r>
              <a:t>- They show system health trends over time.</a:t>
            </a:r>
          </a:p>
          <a:p>
            <a:r>
              <a:t>- Help identify potential issues.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log is a text-based record of what’s happening in your system.</a:t>
            </a:r>
          </a:p>
          <a:p>
            <a:r>
              <a:t>Examples:</a:t>
            </a:r>
          </a:p>
          <a:p>
            <a:r>
              <a:t>- "Error: Database connection failed."</a:t>
            </a:r>
          </a:p>
          <a:p>
            <a:r>
              <a:t>- "INFO: Server started successfully."</a:t>
            </a:r>
          </a:p>
          <a:p>
            <a:r>
              <a:t>Logs matter because:</a:t>
            </a:r>
          </a:p>
          <a:p>
            <a:r>
              <a:t>- They provide detailed context during issues.</a:t>
            </a:r>
          </a:p>
          <a:p>
            <a:r>
              <a:t>- Help troubleshoot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Event?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event is a significant occurrence in your system.</a:t>
            </a:r>
          </a:p>
          <a:p>
            <a:r>
              <a:t>Examples include:</a:t>
            </a:r>
          </a:p>
          <a:p>
            <a:r>
              <a:t>- Deployment events.</a:t>
            </a:r>
          </a:p>
          <a:p>
            <a:r>
              <a:t>- Performance spikes.</a:t>
            </a:r>
          </a:p>
          <a:p>
            <a:r>
              <a:t>- Maintenance windows.</a:t>
            </a:r>
          </a:p>
          <a:p>
            <a:r>
              <a:t>Events matter because:</a:t>
            </a:r>
          </a:p>
          <a:p>
            <a:r>
              <a:t>- They explain system changes.</a:t>
            </a:r>
          </a:p>
          <a:p>
            <a:r>
              <a:t>- Help trace issues to root causes.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Relationships?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Relationships describe how entities are connected:</a:t>
            </a:r>
          </a:p>
          <a:p>
            <a:r>
              <a:t>- Calls: Services calling each other.</a:t>
            </a:r>
          </a:p>
          <a:p>
            <a:r>
              <a:t>- Depends On: Dependencies like databases.</a:t>
            </a:r>
          </a:p>
          <a:p>
            <a:r>
              <a:t>- Runs On: Processes running on hosts.</a:t>
            </a:r>
          </a:p>
          <a:p>
            <a:r>
              <a:t>Relationships matter because they:</a:t>
            </a:r>
          </a:p>
          <a:p>
            <a:r>
              <a:t>- Help trace problems back to the source.</a:t>
            </a:r>
          </a:p>
          <a:p>
            <a:r>
              <a:t>- Clarify dependencies.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Dynatrace Collects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Dynatrace uses OneAgent for data collection:</a:t>
            </a:r>
          </a:p>
          <a:p>
            <a:r>
              <a:t>- Automatically discovers applications, processes, and dependencies.</a:t>
            </a:r>
          </a:p>
          <a:p>
            <a:r>
              <a:t>- Collects metrics, logs, and events in real-time.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Smartscape?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Smartscape is a real-time map of your IT environment.</a:t>
            </a:r>
          </a:p>
          <a:p>
            <a:r>
              <a:t>It shows:</a:t>
            </a:r>
          </a:p>
          <a:p>
            <a:r>
              <a:t>- All entities (hosts, services, processes).</a:t>
            </a:r>
          </a:p>
          <a:p>
            <a:r>
              <a:t>- Their connections and dependencies.</a:t>
            </a:r>
          </a:p>
          <a:p>
            <a:r>
              <a:t>Smartscape matters because:</a:t>
            </a:r>
          </a:p>
          <a:p>
            <a:r>
              <a:t>- It provides a clear system overview.</a:t>
            </a:r>
          </a:p>
          <a:p>
            <a:r>
              <a:t>- Helps identify impacts of changes or failures.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Environment:</a:t>
            </a:r>
          </a:p>
          <a:p>
            <a:r>
              <a:t>- Host (web-server-1) runs a Process (nginx).</a:t>
            </a:r>
          </a:p>
          <a:p>
            <a:r>
              <a:t>- Process (nginx) serves a Service (checkout-service).</a:t>
            </a:r>
          </a:p>
          <a:p>
            <a:r>
              <a:t>- Service depends on another service (payment-service).</a:t>
            </a:r>
          </a:p>
          <a:p>
            <a:r>
              <a:t>Scenario:</a:t>
            </a:r>
          </a:p>
          <a:p>
            <a:r>
              <a:t>- A new deployment makes checkout-service slow.</a:t>
            </a:r>
          </a:p>
          <a:p>
            <a:r>
              <a:t>- Metrics: Response time increases.</a:t>
            </a:r>
          </a:p>
          <a:p>
            <a:r>
              <a:t>- Logs: "Error: Connection timeout."</a:t>
            </a:r>
          </a:p>
          <a:p>
            <a:r>
              <a:t>- Relationships: Show dependency on payment-service.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