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Dynatrace: Models, Entities, and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breakdown of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are the architects of the system. They structure and connect everything.</a:t>
            </a:r>
          </a:p>
          <a:p>
            <a:r>
              <a:t>- Logical Model: Groups entities by attributes like teams or environments.</a:t>
            </a:r>
          </a:p>
          <a:p>
            <a:r>
              <a:t>- Semantic Model: Focuses on relationships between entities.</a:t>
            </a:r>
          </a:p>
          <a:p>
            <a:r>
              <a:t>- Physical Model: Represents infrastructure, such as hosts and containers.</a:t>
            </a:r>
          </a:p>
          <a:p>
            <a:r>
              <a:t>- Behavioral Model: Captures baselines for metrics to detect anomalies.</a:t>
            </a:r>
          </a:p>
          <a:p>
            <a:r>
              <a:t>- Configuration Model: Ensures entities are correctly configured.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Entities are the building blocks of your IT environment.</a:t>
            </a:r>
          </a:p>
          <a:p>
            <a:r>
              <a:t>- Examples: Applications, Services, Processes, Hosts.</a:t>
            </a:r>
          </a:p>
          <a:p>
            <a:r>
              <a:t>- Each entity represents a distinct object being monitored.</a:t>
            </a:r>
          </a:p>
          <a:p>
            <a:r>
              <a:t>Analogy: Think of each entity as a Lego piece that combines to form a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Attributes and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Attributes describe properties of an entity, like its name or type.</a:t>
            </a:r>
          </a:p>
          <a:p>
            <a:r>
              <a:t>Metadata provides context, such as tags for filtering or organizing.</a:t>
            </a:r>
          </a:p>
          <a:p>
            <a:r>
              <a:t>Examples:</a:t>
            </a:r>
          </a:p>
          <a:p>
            <a:r>
              <a:t>- Attributes: CPU cores, OS version.</a:t>
            </a:r>
          </a:p>
          <a:p>
            <a:r>
              <a:t>- Metadata: environment:production, team:frontend.</a:t>
            </a:r>
          </a:p>
          <a:p>
            <a:r>
              <a:t>Analogy: Metadata is like sticky notes providing details about Lego pieces.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types provide the raw materials for analysis:</a:t>
            </a:r>
          </a:p>
          <a:p>
            <a:r>
              <a:t>- Metrics: Quantifiable measurements (e.g., response times, CPU usage).</a:t>
            </a:r>
          </a:p>
          <a:p>
            <a:r>
              <a:t>- Logs: Text records of events (e.g., errors, transaction histories).</a:t>
            </a:r>
          </a:p>
          <a:p>
            <a:r>
              <a:t>- Traces: Maps of user request flows through entities.</a:t>
            </a:r>
          </a:p>
          <a:p>
            <a:r>
              <a:t>- Events: Notifications of state changes (e.g., host shutdowns).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Relationships and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Relationships define how entities interact:</a:t>
            </a:r>
          </a:p>
          <a:p>
            <a:r>
              <a:t>- Examples: A service depends on a database, or a host contains processes.</a:t>
            </a:r>
          </a:p>
          <a:p>
            <a:r>
              <a:t>Dependencies show the ripple effect of an issue in one entity on others.</a:t>
            </a:r>
          </a:p>
          <a:p>
            <a:r>
              <a:t>Analogy: Like a traffic network, where one blocked road impacts connected roads.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Visualizations turn raw data into actionable insights:</a:t>
            </a:r>
          </a:p>
          <a:p>
            <a:r>
              <a:t>- Dashboards: Show key metrics and trends.</a:t>
            </a:r>
          </a:p>
          <a:p>
            <a:r>
              <a:t>- Smartscape: Visualizes entity relationships in real time.</a:t>
            </a:r>
          </a:p>
          <a:p>
            <a:r>
              <a:t>- Problem Analysis: Highlights root causes of anomalies.</a:t>
            </a:r>
          </a:p>
          <a:p>
            <a:r>
              <a:t>Analogy: Dashboards are like maps of your Lego city, showing areas that need attention.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Flow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Models provide structure and rules.</a:t>
            </a:r>
          </a:p>
          <a:p>
            <a:r>
              <a:t>2. Entities are the objects being monitored.</a:t>
            </a:r>
          </a:p>
          <a:p>
            <a:r>
              <a:t>3. Attributes and Metadata give details about entities.</a:t>
            </a:r>
          </a:p>
          <a:p>
            <a:r>
              <a:t>4. Data Types capture raw information for analysis.</a:t>
            </a:r>
          </a:p>
          <a:p>
            <a:r>
              <a:t>5. Relationships and Dependencies show connections.</a:t>
            </a:r>
          </a:p>
          <a:p>
            <a:r>
              <a:t>6. Visualization transforms data into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