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Upcoming Dynatrace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Integration with AWS Services &amp; Automation Capabilities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Cloud-Native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Direct ingestion of cloud provider data (AWS, Azure, GCP) without ActiveGate</a:t>
            </a:r>
          </a:p>
          <a:p>
            <a:r>
              <a:t>- Improved metric reconciliation by streaming metrics directly from the cloud</a:t>
            </a:r>
          </a:p>
          <a:p>
            <a:r>
              <a:t>- Faster onboarding of new cloud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Direct ingestion from AWS services (CloudFront, CloudTrail, S3 Firehose)</a:t>
            </a:r>
          </a:p>
          <a:p>
            <a:r>
              <a:t>- Eliminates the need for separate log forwarders</a:t>
            </a:r>
          </a:p>
          <a:p>
            <a:r>
              <a:t>- Automatically brings relevant metadata and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Logs and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Enhanced log handling</a:t>
            </a:r>
          </a:p>
          <a:p>
            <a:r>
              <a:t>- Improved correlation of logs with traces and metrics</a:t>
            </a:r>
          </a:p>
          <a:p>
            <a:r>
              <a:t>- Better integration with cloud-based log 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workflows based on cloud events</a:t>
            </a:r>
          </a:p>
          <a:p>
            <a:r>
              <a:t>- Set up triggers, execute DQL queries, and take automated actions</a:t>
            </a:r>
          </a:p>
          <a:p>
            <a:r>
              <a:t>- Actions include sending emails, creating ServiceNow tickets, and posting messages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debugging for Java and Node.js (Python &amp; .NET coming soon)</a:t>
            </a:r>
          </a:p>
          <a:p>
            <a:r>
              <a:t>- Improved AWS X-Ray integration for end-to-end trace visibility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Expanded support for OpenTelemetry</a:t>
            </a:r>
          </a:p>
          <a:p>
            <a:r>
              <a:t>- Full-stack support for Python, Go on ARM</a:t>
            </a:r>
          </a:p>
          <a:p>
            <a:r>
              <a:t>- SDK improvements for SQS and SNS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