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5"/>
  </p:notesMasterIdLst>
  <p:sldIdLst>
    <p:sldId id="3825" r:id="rId5"/>
    <p:sldId id="3826" r:id="rId6"/>
    <p:sldId id="3827" r:id="rId7"/>
    <p:sldId id="3835" r:id="rId8"/>
    <p:sldId id="3836" r:id="rId9"/>
    <p:sldId id="3837" r:id="rId10"/>
    <p:sldId id="3838" r:id="rId11"/>
    <p:sldId id="3839" r:id="rId12"/>
    <p:sldId id="3840" r:id="rId13"/>
    <p:sldId id="3841" r:id="rId14"/>
    <p:sldId id="3828" r:id="rId15"/>
    <p:sldId id="3842" r:id="rId16"/>
    <p:sldId id="3792" r:id="rId17"/>
    <p:sldId id="3843" r:id="rId18"/>
    <p:sldId id="3844" r:id="rId19"/>
    <p:sldId id="3845" r:id="rId20"/>
    <p:sldId id="3846" r:id="rId21"/>
    <p:sldId id="3847" r:id="rId22"/>
    <p:sldId id="3833" r:id="rId23"/>
    <p:sldId id="383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76" y="9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0777" y="2461846"/>
            <a:ext cx="6592824" cy="23865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ALGORITMA DAN STRUKTUR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4708" y="4958862"/>
            <a:ext cx="4431324" cy="1863969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Irma Octavia </a:t>
            </a:r>
            <a:r>
              <a:rPr lang="en-ID" dirty="0" err="1"/>
              <a:t>Chaniago</a:t>
            </a:r>
            <a:r>
              <a:rPr lang="en-ID" dirty="0"/>
              <a:t> ( 1206210002)</a:t>
            </a:r>
          </a:p>
          <a:p>
            <a:r>
              <a:rPr lang="en-ID" dirty="0"/>
              <a:t>Inge </a:t>
            </a:r>
            <a:r>
              <a:rPr lang="en-ID" dirty="0" err="1"/>
              <a:t>Faradila</a:t>
            </a:r>
            <a:r>
              <a:rPr lang="en-ID" dirty="0"/>
              <a:t> </a:t>
            </a:r>
            <a:r>
              <a:rPr lang="en-ID" dirty="0" err="1"/>
              <a:t>Efaranti</a:t>
            </a:r>
            <a:r>
              <a:rPr lang="en-ID" dirty="0"/>
              <a:t> (1206210017) </a:t>
            </a:r>
          </a:p>
          <a:p>
            <a:r>
              <a:rPr lang="en-ID" dirty="0"/>
              <a:t>Ananda </a:t>
            </a:r>
            <a:r>
              <a:rPr lang="en-ID" dirty="0" err="1"/>
              <a:t>Taqhsya</a:t>
            </a:r>
            <a:r>
              <a:rPr lang="en-ID" dirty="0"/>
              <a:t> </a:t>
            </a:r>
            <a:r>
              <a:rPr lang="en-ID" dirty="0" err="1"/>
              <a:t>Dwiyana</a:t>
            </a:r>
            <a:r>
              <a:rPr lang="en-ID" dirty="0"/>
              <a:t> (1206210019)</a:t>
            </a:r>
          </a:p>
          <a:p>
            <a:r>
              <a:rPr lang="en-ID" dirty="0"/>
              <a:t> Dida </a:t>
            </a:r>
            <a:r>
              <a:rPr lang="en-ID" dirty="0" err="1"/>
              <a:t>Ardzis</a:t>
            </a:r>
            <a:r>
              <a:rPr lang="en-ID" dirty="0"/>
              <a:t> </a:t>
            </a:r>
            <a:r>
              <a:rPr lang="en-ID" dirty="0" err="1"/>
              <a:t>Hanana</a:t>
            </a:r>
            <a:r>
              <a:rPr lang="en-ID" dirty="0"/>
              <a:t> (1206210021) </a:t>
            </a:r>
          </a:p>
          <a:p>
            <a:r>
              <a:rPr lang="en-ID" dirty="0" err="1"/>
              <a:t>Febrian</a:t>
            </a:r>
            <a:r>
              <a:rPr lang="en-ID" dirty="0"/>
              <a:t> </a:t>
            </a:r>
            <a:r>
              <a:rPr lang="en-ID" dirty="0" err="1"/>
              <a:t>Farda</a:t>
            </a:r>
            <a:r>
              <a:rPr lang="en-ID" dirty="0"/>
              <a:t> </a:t>
            </a:r>
            <a:r>
              <a:rPr lang="en-ID" dirty="0" err="1"/>
              <a:t>Hasdikiyah</a:t>
            </a:r>
            <a:r>
              <a:rPr lang="en-ID" dirty="0"/>
              <a:t> (1206210023)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2C3351-EDFB-9E35-4421-824E365B38C9}"/>
              </a:ext>
            </a:extLst>
          </p:cNvPr>
          <p:cNvSpPr txBox="1">
            <a:spLocks/>
          </p:cNvSpPr>
          <p:nvPr/>
        </p:nvSpPr>
        <p:spPr>
          <a:xfrm>
            <a:off x="1758462" y="926121"/>
            <a:ext cx="2028092" cy="1277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Kelompok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E2391B-FA05-7A91-4F4D-5660B266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ECDCB2-8EB1-09FB-F80B-F5C7B7EF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3512C7-6F9A-7C08-8EAE-43EBB852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DA250C-82A6-6D12-7576-DFB8CA5D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EECE-90B6-EA2D-8809-20C71389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31"/>
            <a:ext cx="9929212" cy="887272"/>
          </a:xfrm>
        </p:spPr>
        <p:txBody>
          <a:bodyPr>
            <a:normAutofit lnSpcReduction="10000"/>
          </a:bodyPr>
          <a:lstStyle/>
          <a:p>
            <a:pPr algn="ctr"/>
            <a:r>
              <a:rPr lang="sv-SE" sz="2000" dirty="0"/>
              <a:t>Sebuah burung menerima pesan "gerak cepat” </a:t>
            </a:r>
            <a:r>
              <a:rPr lang="sv-SE" sz="2000" dirty="0">
                <a:sym typeface="Wingdings" panose="05000000000000000000" pitchFamily="2" charset="2"/>
              </a:rPr>
              <a:t> </a:t>
            </a:r>
            <a:r>
              <a:rPr lang="en-ID" sz="2000" dirty="0" err="1"/>
              <a:t>menggerakan</a:t>
            </a:r>
            <a:r>
              <a:rPr lang="en-ID" sz="2000" dirty="0"/>
              <a:t> </a:t>
            </a:r>
            <a:r>
              <a:rPr lang="en-ID" sz="2000" dirty="0" err="1"/>
              <a:t>sayap</a:t>
            </a:r>
            <a:endParaRPr lang="en-ID" sz="2000" dirty="0"/>
          </a:p>
          <a:p>
            <a:pPr algn="ctr"/>
            <a:r>
              <a:rPr lang="sv-SE" sz="2000" dirty="0"/>
              <a:t>Seekor singa menerima pesan yang sama </a:t>
            </a:r>
            <a:r>
              <a:rPr lang="sv-SE" sz="2000" dirty="0">
                <a:sym typeface="Wingdings" panose="05000000000000000000" pitchFamily="2" charset="2"/>
              </a:rPr>
              <a:t> </a:t>
            </a:r>
            <a:r>
              <a:rPr lang="en-ID" sz="2000" dirty="0" err="1"/>
              <a:t>menggerakkan</a:t>
            </a:r>
            <a:r>
              <a:rPr lang="en-ID" sz="2000" dirty="0"/>
              <a:t> kaki dan </a:t>
            </a:r>
            <a:r>
              <a:rPr lang="en-ID" sz="2000" dirty="0" err="1"/>
              <a:t>berlari</a:t>
            </a:r>
            <a:endParaRPr lang="en-ID" sz="2000" dirty="0"/>
          </a:p>
          <a:p>
            <a:pPr algn="ctr"/>
            <a:endParaRPr lang="en-ID" sz="2000" dirty="0"/>
          </a:p>
          <a:p>
            <a:pPr algn="ctr"/>
            <a:endParaRPr lang="en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F698E0-5B69-B2A6-C266-FF19DEBE34F8}"/>
              </a:ext>
            </a:extLst>
          </p:cNvPr>
          <p:cNvSpPr txBox="1">
            <a:spLocks/>
          </p:cNvSpPr>
          <p:nvPr/>
        </p:nvSpPr>
        <p:spPr>
          <a:xfrm>
            <a:off x="539496" y="2622029"/>
            <a:ext cx="9929212" cy="135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92B9E-817F-3E11-C766-7E0A8B0FC30F}"/>
              </a:ext>
            </a:extLst>
          </p:cNvPr>
          <p:cNvSpPr txBox="1"/>
          <p:nvPr/>
        </p:nvSpPr>
        <p:spPr>
          <a:xfrm>
            <a:off x="695589" y="3634177"/>
            <a:ext cx="66860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 err="1"/>
              <a:t>Keduanya</a:t>
            </a:r>
            <a:r>
              <a:rPr lang="en-ID" sz="1800" dirty="0"/>
              <a:t> </a:t>
            </a:r>
            <a:r>
              <a:rPr lang="en-ID" sz="1800" dirty="0" err="1"/>
              <a:t>menjawab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pesan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r>
              <a:rPr lang="en-ID" sz="1800" dirty="0"/>
              <a:t>, </a:t>
            </a:r>
            <a:r>
              <a:rPr lang="en-ID" sz="1800" dirty="0" err="1"/>
              <a:t>namun</a:t>
            </a:r>
            <a:r>
              <a:rPr lang="en-ID" sz="1800" dirty="0"/>
              <a:t> yang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kemampuan</a:t>
            </a:r>
            <a:r>
              <a:rPr lang="en-ID" sz="1800" dirty="0"/>
              <a:t> </a:t>
            </a:r>
            <a:r>
              <a:rPr lang="en-ID" sz="1800" dirty="0" err="1"/>
              <a:t>hewan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.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disebut</a:t>
            </a:r>
            <a:r>
              <a:rPr lang="en-ID" sz="1800" dirty="0"/>
              <a:t> </a:t>
            </a:r>
            <a:r>
              <a:rPr lang="en-ID" sz="1800" dirty="0" err="1"/>
              <a:t>polimorfisme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tungal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program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memegang</a:t>
            </a:r>
            <a:r>
              <a:rPr lang="en-ID" sz="1800" dirty="0"/>
              <a:t> </a:t>
            </a:r>
            <a:r>
              <a:rPr lang="en-ID" sz="1800" dirty="0" err="1"/>
              <a:t>berbagai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</a:t>
            </a:r>
            <a:r>
              <a:rPr lang="en-ID" sz="1800" dirty="0" err="1"/>
              <a:t>objek</a:t>
            </a:r>
            <a:r>
              <a:rPr lang="en-ID" sz="1800" dirty="0"/>
              <a:t> yang </a:t>
            </a:r>
            <a:r>
              <a:rPr lang="en-ID" sz="1800" dirty="0" err="1"/>
              <a:t>berbeda</a:t>
            </a:r>
            <a:r>
              <a:rPr lang="en-ID" sz="1800" dirty="0"/>
              <a:t> </a:t>
            </a:r>
            <a:r>
              <a:rPr lang="en-ID" sz="1800" dirty="0" err="1"/>
              <a:t>selagi</a:t>
            </a:r>
            <a:r>
              <a:rPr lang="en-ID" sz="1800" dirty="0"/>
              <a:t> program </a:t>
            </a:r>
            <a:r>
              <a:rPr lang="en-ID" sz="1800" dirty="0" err="1"/>
              <a:t>berjalan</a:t>
            </a:r>
            <a:r>
              <a:rPr lang="en-ID" sz="1800" dirty="0"/>
              <a:t>, dan </a:t>
            </a:r>
            <a:r>
              <a:rPr lang="en-ID" sz="1800" dirty="0" err="1"/>
              <a:t>teks</a:t>
            </a:r>
            <a:r>
              <a:rPr lang="en-ID" sz="1800" dirty="0"/>
              <a:t> program yang </a:t>
            </a:r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memanggil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yang </a:t>
            </a:r>
            <a:r>
              <a:rPr lang="en-ID" sz="1800" dirty="0" err="1"/>
              <a:t>berbeda</a:t>
            </a:r>
            <a:r>
              <a:rPr lang="en-ID" sz="1800" dirty="0"/>
              <a:t> di </a:t>
            </a:r>
            <a:r>
              <a:rPr lang="en-ID" sz="1800" dirty="0" err="1"/>
              <a:t>saat</a:t>
            </a:r>
            <a:r>
              <a:rPr lang="en-ID" sz="1800" dirty="0"/>
              <a:t> yang </a:t>
            </a:r>
            <a:r>
              <a:rPr lang="en-ID" sz="1800" dirty="0" err="1"/>
              <a:t>berbeda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pemanggilan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r>
              <a:rPr lang="en-ID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59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TUGAS BESAR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50" y="136525"/>
            <a:ext cx="5806440" cy="1325880"/>
          </a:xfrm>
        </p:spPr>
        <p:txBody>
          <a:bodyPr/>
          <a:lstStyle/>
          <a:p>
            <a:r>
              <a:rPr lang="en-US" dirty="0"/>
              <a:t>Case 3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09597D-9AF8-C490-C46E-AF5C70126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91" y="1180853"/>
            <a:ext cx="4202547" cy="5023097"/>
          </a:xfr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D3004-EFDC-4FC8-55FC-ED7C527E0A4A}"/>
              </a:ext>
            </a:extLst>
          </p:cNvPr>
          <p:cNvSpPr txBox="1"/>
          <p:nvPr/>
        </p:nvSpPr>
        <p:spPr>
          <a:xfrm>
            <a:off x="5387341" y="2125276"/>
            <a:ext cx="4665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Buatlah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jenisnya</a:t>
            </a:r>
            <a:r>
              <a:rPr lang="en-ID" dirty="0"/>
              <a:t>, </a:t>
            </a:r>
            <a:r>
              <a:rPr lang="en-ID" dirty="0" err="1"/>
              <a:t>diantaranya</a:t>
            </a:r>
            <a:r>
              <a:rPr lang="en-ID" dirty="0"/>
              <a:t>: </a:t>
            </a:r>
            <a:r>
              <a:rPr lang="en-ID" dirty="0" err="1"/>
              <a:t>Hewan</a:t>
            </a:r>
            <a:r>
              <a:rPr lang="en-ID" dirty="0"/>
              <a:t> (</a:t>
            </a:r>
            <a:r>
              <a:rPr lang="en-ID" dirty="0" err="1"/>
              <a:t>induk</a:t>
            </a:r>
            <a:r>
              <a:rPr lang="en-ID" dirty="0"/>
              <a:t>)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turunannya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Singa</a:t>
            </a:r>
            <a:r>
              <a:rPr lang="en-ID" dirty="0"/>
              <a:t>, </a:t>
            </a:r>
            <a:r>
              <a:rPr lang="en-ID" dirty="0" err="1"/>
              <a:t>Elang</a:t>
            </a:r>
            <a:r>
              <a:rPr lang="en-ID" dirty="0"/>
              <a:t>, </a:t>
            </a:r>
            <a:r>
              <a:rPr lang="en-ID" dirty="0" err="1"/>
              <a:t>Lebah</a:t>
            </a:r>
            <a:r>
              <a:rPr lang="en-ID" dirty="0"/>
              <a:t>, dan Paus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Polymorphism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423894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Class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8DDAB-90AD-B88A-76A4-C06167B7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4" y="1495155"/>
            <a:ext cx="5696745" cy="38676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AC1423-93FD-F970-5281-838DD4275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853" y="1504682"/>
            <a:ext cx="564911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Class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D831B-1720-6644-47C1-20EF0B35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45" y="1539851"/>
            <a:ext cx="7283252" cy="26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52" y="-44291"/>
            <a:ext cx="10515600" cy="1325563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Singa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AB0AE-6BA2-5BD9-9A04-9180165E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552" y="4466781"/>
            <a:ext cx="7487695" cy="184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797AD6-F61A-8CDF-1CC3-443A19020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52" y="944350"/>
            <a:ext cx="6092368" cy="31961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2A403CF-07E2-A16E-7E0B-86098771DD3C}"/>
              </a:ext>
            </a:extLst>
          </p:cNvPr>
          <p:cNvSpPr txBox="1">
            <a:spLocks/>
          </p:cNvSpPr>
          <p:nvPr/>
        </p:nvSpPr>
        <p:spPr>
          <a:xfrm>
            <a:off x="8610600" y="34776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</a:t>
            </a:r>
            <a:r>
              <a:rPr lang="en-US" dirty="0" err="1"/>
              <a:t>Singa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52" y="-44291"/>
            <a:ext cx="10515600" cy="1325563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Elang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2A403CF-07E2-A16E-7E0B-86098771DD3C}"/>
              </a:ext>
            </a:extLst>
          </p:cNvPr>
          <p:cNvSpPr txBox="1">
            <a:spLocks/>
          </p:cNvSpPr>
          <p:nvPr/>
        </p:nvSpPr>
        <p:spPr>
          <a:xfrm>
            <a:off x="8610600" y="34776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</a:t>
            </a:r>
            <a:r>
              <a:rPr lang="en-US" dirty="0" err="1"/>
              <a:t>Elang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AAC3C-C886-2C50-1A1F-42BD1609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2" y="950240"/>
            <a:ext cx="6185227" cy="3349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A7C5F-8195-4651-C87F-4E889523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579" y="4517831"/>
            <a:ext cx="679227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52" y="-44291"/>
            <a:ext cx="10515600" cy="1325563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Lebah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2A403CF-07E2-A16E-7E0B-86098771DD3C}"/>
              </a:ext>
            </a:extLst>
          </p:cNvPr>
          <p:cNvSpPr txBox="1">
            <a:spLocks/>
          </p:cNvSpPr>
          <p:nvPr/>
        </p:nvSpPr>
        <p:spPr>
          <a:xfrm>
            <a:off x="8153400" y="28624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</a:t>
            </a:r>
            <a:r>
              <a:rPr lang="en-US" dirty="0" err="1"/>
              <a:t>Lebah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DA3A2-88EE-6A1F-1D05-FCDC6F6B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2" y="886028"/>
            <a:ext cx="5559585" cy="353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BB2742-9C05-9D3B-581B-06080C0F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39" y="3905551"/>
            <a:ext cx="5207109" cy="22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6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52" y="-44291"/>
            <a:ext cx="10515600" cy="1325563"/>
          </a:xfrm>
        </p:spPr>
        <p:txBody>
          <a:bodyPr/>
          <a:lstStyle/>
          <a:p>
            <a:r>
              <a:rPr lang="en-US" dirty="0"/>
              <a:t>Input Paus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2A403CF-07E2-A16E-7E0B-86098771DD3C}"/>
              </a:ext>
            </a:extLst>
          </p:cNvPr>
          <p:cNvSpPr txBox="1">
            <a:spLocks/>
          </p:cNvSpPr>
          <p:nvPr/>
        </p:nvSpPr>
        <p:spPr>
          <a:xfrm>
            <a:off x="8730916" y="3608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Paus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4BFD0-5F56-4143-F73A-21CDCEBE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2" y="961967"/>
            <a:ext cx="6473985" cy="339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D20699-AEA3-3D78-A4DB-25D46B94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668" y="4646348"/>
            <a:ext cx="7389638" cy="18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Polimorfisme</a:t>
            </a:r>
            <a:r>
              <a:rPr lang="en-US" dirty="0"/>
              <a:t> merupakan suatu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sesuatu yang sama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Polimorfisme</a:t>
            </a:r>
            <a:r>
              <a:rPr lang="en-US" dirty="0"/>
              <a:t> merupakan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dalam </a:t>
            </a:r>
            <a:r>
              <a:rPr lang="en-US" dirty="0" err="1"/>
              <a:t>pewarisan</a:t>
            </a:r>
            <a:r>
              <a:rPr lang="en-US" dirty="0"/>
              <a:t> untuk </a:t>
            </a:r>
            <a:r>
              <a:rPr lang="en-US" dirty="0" err="1"/>
              <a:t>merespon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suatu </a:t>
            </a:r>
            <a:r>
              <a:rPr lang="en-US" dirty="0" err="1"/>
              <a:t>pesan</a:t>
            </a:r>
            <a:r>
              <a:rPr lang="en-US" dirty="0"/>
              <a:t> yang sama.</a:t>
            </a:r>
          </a:p>
        </p:txBody>
      </p:sp>
      <p:pic>
        <p:nvPicPr>
          <p:cNvPr id="9" name="Picture Placeholder 8" descr="boy playing with space ship toys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" r="20"/>
          <a:stretch/>
        </p:blipFill>
        <p:spPr/>
      </p:pic>
      <p:pic>
        <p:nvPicPr>
          <p:cNvPr id="11" name="Picture Placeholder 10" descr="little girl sitting on steps reading a book">
            <a:extLst>
              <a:ext uri="{FF2B5EF4-FFF2-40B4-BE49-F238E27FC236}">
                <a16:creationId xmlns:a16="http://schemas.microsoft.com/office/drawing/2014/main" id="{89C83A94-9400-40DF-9CE0-AFEB3C742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3" b="23"/>
          <a:stretch/>
        </p:blipFill>
        <p:spPr/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TUGAS BESAR UAS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261" y="1588242"/>
            <a:ext cx="6302678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OOP (</a:t>
            </a:r>
            <a:r>
              <a:rPr lang="en-ID" i="1" dirty="0"/>
              <a:t>Object Oriented Programming</a:t>
            </a:r>
            <a:r>
              <a:rPr lang="en-ID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Polymorphism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OOP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paradigma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Teknik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dimodelkan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dunia </a:t>
            </a:r>
            <a:r>
              <a:rPr lang="en-ID" dirty="0" err="1"/>
              <a:t>nyata</a:t>
            </a:r>
            <a:r>
              <a:rPr lang="en-ID" dirty="0"/>
              <a:t>. </a:t>
            </a:r>
            <a:r>
              <a:rPr lang="en-ID" dirty="0" err="1"/>
              <a:t>Objek</a:t>
            </a:r>
            <a:r>
              <a:rPr lang="en-ID" dirty="0"/>
              <a:t> di dunia </a:t>
            </a:r>
            <a:r>
              <a:rPr lang="en-ID" dirty="0" err="1"/>
              <a:t>nyata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ciri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attribute dan juga </a:t>
            </a:r>
            <a:r>
              <a:rPr lang="en-ID" dirty="0" err="1"/>
              <a:t>aksi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kelakuan</a:t>
            </a:r>
            <a:r>
              <a:rPr lang="en-ID" dirty="0"/>
              <a:t> (behaviour).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880BF86-8BC9-1BEF-0020-6F38090ECB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9620132" y="3974122"/>
            <a:ext cx="1733667" cy="1733667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E044A677-C6E3-9A89-B23B-D9124870C8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435" r="11435"/>
          <a:stretch>
            <a:fillRect/>
          </a:stretch>
        </p:blipFill>
        <p:spPr>
          <a:xfrm>
            <a:off x="7200478" y="1150209"/>
            <a:ext cx="2743200" cy="2739635"/>
          </a:xfr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E2391B-FA05-7A91-4F4D-5660B266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6E5717-3A67-6EC1-FBE0-0A7DE6F00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290" y="1981200"/>
            <a:ext cx="6101879" cy="3593049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ECDCB2-8EB1-09FB-F80B-F5C7B7EF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3512C7-6F9A-7C08-8EAE-43EBB852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DA250C-82A6-6D12-7576-DFB8CA5D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3C2DF6-6E89-9E2F-7C21-5201587A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828380"/>
            <a:ext cx="3074181" cy="1796599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1375FF1F-1AB5-7C64-D5A1-286210903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4684" y="3124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0F2314-BCF5-E27C-6763-9B015410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34537-56C9-A044-0B46-4AE086F5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4618658" cy="3871790"/>
          </a:xfrm>
        </p:spPr>
        <p:txBody>
          <a:bodyPr/>
          <a:lstStyle/>
          <a:p>
            <a:pPr algn="just"/>
            <a:r>
              <a:rPr lang="en-ID" dirty="0"/>
              <a:t>Class </a:t>
            </a:r>
            <a:r>
              <a:rPr lang="en-ID" dirty="0" err="1"/>
              <a:t>adalah</a:t>
            </a:r>
            <a:r>
              <a:rPr lang="en-ID" dirty="0"/>
              <a:t> ‘</a:t>
            </a:r>
            <a:r>
              <a:rPr lang="en-ID" dirty="0" err="1"/>
              <a:t>cetakan</a:t>
            </a:r>
            <a:r>
              <a:rPr lang="en-ID" dirty="0"/>
              <a:t>’, ‘template’ </a:t>
            </a:r>
            <a:r>
              <a:rPr lang="en-ID" dirty="0" err="1"/>
              <a:t>atau</a:t>
            </a:r>
            <a:r>
              <a:rPr lang="en-ID" dirty="0"/>
              <a:t> ‘blueprint’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object. Class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kerangka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object.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nanti</a:t>
            </a:r>
            <a:r>
              <a:rPr lang="en-ID" dirty="0"/>
              <a:t> </a:t>
            </a:r>
            <a:r>
              <a:rPr lang="en-ID" dirty="0" err="1"/>
              <a:t>cetakan</a:t>
            </a:r>
            <a:r>
              <a:rPr lang="en-ID" dirty="0"/>
              <a:t> (class)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object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yang </a:t>
            </a:r>
            <a:r>
              <a:rPr lang="en-ID" dirty="0" err="1"/>
              <a:t>berbeda-beda</a:t>
            </a:r>
            <a:r>
              <a:rPr lang="en-ID" dirty="0"/>
              <a:t>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5CAA13-8F04-FC00-9A30-F535529C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C1E20A-3C23-F8C7-BE40-55845F9A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A2F291-1E28-BA3A-9155-9A986C5F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261E5-6EAC-D1E6-AE59-80F9B043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0" y="1870930"/>
            <a:ext cx="5608780" cy="290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6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81D21-C692-65E3-1D85-E9968E84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F9709B-4550-DDDC-8E9B-91D92A38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4290412" cy="4352544"/>
          </a:xfrm>
        </p:spPr>
        <p:txBody>
          <a:bodyPr/>
          <a:lstStyle/>
          <a:p>
            <a:pPr algn="just"/>
            <a:r>
              <a:rPr lang="sv-SE" dirty="0"/>
              <a:t>Attribute atau properties merupakan karakteristik dari sebuah class. Attribute ini berupa suatu variabel didalam sebuah class.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attribute juga </a:t>
            </a:r>
            <a:r>
              <a:rPr lang="en-ID" dirty="0" err="1"/>
              <a:t>disbut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Global.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F7D19D-E34B-287D-4A0C-D81ED44F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639EC8-DCC3-4C4E-E45F-2949D8B3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280E1B-6E00-D8C4-2D08-893C85E4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1C6EA-CABA-6E45-EA99-81805ACB2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06" y="2284858"/>
            <a:ext cx="4502877" cy="16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780FDB-7E94-549D-AC8C-69B5C697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B08C-6037-6E0E-5F7A-4AC2A7D7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4337304" cy="4352544"/>
          </a:xfrm>
        </p:spPr>
        <p:txBody>
          <a:bodyPr/>
          <a:lstStyle/>
          <a:p>
            <a:pPr algn="just"/>
            <a:r>
              <a:rPr lang="en-ID" dirty="0"/>
              <a:t>Method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class. </a:t>
            </a:r>
            <a:r>
              <a:rPr lang="en-ID" dirty="0" err="1"/>
              <a:t>Biasanya</a:t>
            </a:r>
            <a:r>
              <a:rPr lang="en-ID" dirty="0"/>
              <a:t> method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behaviour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class </a:t>
            </a:r>
            <a:r>
              <a:rPr lang="en-ID" dirty="0" err="1"/>
              <a:t>mobil</a:t>
            </a:r>
            <a:r>
              <a:rPr lang="en-ID" dirty="0"/>
              <a:t>, </a:t>
            </a:r>
            <a:r>
              <a:rPr lang="en-ID" dirty="0" err="1"/>
              <a:t>anbi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3 method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melaju</a:t>
            </a:r>
            <a:r>
              <a:rPr lang="en-ID" dirty="0"/>
              <a:t>, </a:t>
            </a:r>
            <a:r>
              <a:rPr lang="en-ID" dirty="0" err="1"/>
              <a:t>klakson</a:t>
            </a:r>
            <a:r>
              <a:rPr lang="en-ID" dirty="0"/>
              <a:t> dan </a:t>
            </a:r>
            <a:r>
              <a:rPr lang="en-ID" dirty="0" err="1"/>
              <a:t>berbelok</a:t>
            </a:r>
            <a:r>
              <a:rPr lang="en-ID" dirty="0"/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C51CC2-43A7-C543-90B1-4E21FFD5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E0C969-0BEF-F855-1A9D-F0AC5EC2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3DE079-F9B5-E967-7180-11B01EEE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693AE1-5EAE-59CC-1215-F17AAF32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73" y="2366815"/>
            <a:ext cx="6213231" cy="165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3AF28D-3893-17B9-5679-2A8C5E40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7B4DF0-C181-48C1-2771-5F8FA7D1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4114800" cy="42703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D" dirty="0"/>
              <a:t>Object </a:t>
            </a:r>
            <a:r>
              <a:rPr lang="en-ID" dirty="0" err="1"/>
              <a:t>adalah</a:t>
            </a:r>
            <a:r>
              <a:rPr lang="en-ID" dirty="0"/>
              <a:t> instance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class. Jika class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cetakan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object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cetakan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Cara </a:t>
            </a:r>
            <a:r>
              <a:rPr lang="en-ID" dirty="0" err="1"/>
              <a:t>mendeklarasikan</a:t>
            </a:r>
            <a:r>
              <a:rPr lang="en-ID" dirty="0"/>
              <a:t> object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pada python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class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parameter yang </a:t>
            </a:r>
            <a:r>
              <a:rPr lang="en-ID" dirty="0" err="1"/>
              <a:t>diberikan</a:t>
            </a:r>
            <a:r>
              <a:rPr lang="en-ID" dirty="0"/>
              <a:t> pada </a:t>
            </a:r>
            <a:r>
              <a:rPr lang="en-ID" dirty="0" err="1"/>
              <a:t>fungsi</a:t>
            </a:r>
            <a:r>
              <a:rPr lang="en-ID" dirty="0"/>
              <a:t> constructor (__</a:t>
            </a:r>
            <a:r>
              <a:rPr lang="en-ID" dirty="0" err="1"/>
              <a:t>init</a:t>
            </a:r>
            <a:r>
              <a:rPr lang="en-ID" dirty="0"/>
              <a:t>__).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7AADF9-A402-BCB7-D04D-CA52211A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FA3A99-3C2A-63CF-EAB4-378AEB48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6A210-0580-C0B0-8EE6-F995E3D8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589AD5-D43B-25FF-EFC6-C2AD1801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26" y="2558377"/>
            <a:ext cx="6704478" cy="17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8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Polymorphism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4771058" cy="4352544"/>
          </a:xfrm>
        </p:spPr>
        <p:txBody>
          <a:bodyPr/>
          <a:lstStyle/>
          <a:p>
            <a:pPr algn="just"/>
            <a:r>
              <a:rPr lang="en-US" dirty="0"/>
              <a:t>Polymorphism adalah suatu object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, sebagai object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sendiri</a:t>
            </a:r>
            <a:r>
              <a:rPr lang="en-US" dirty="0"/>
              <a:t> atau object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superclassnya</a:t>
            </a:r>
            <a:r>
              <a:rPr lang="en-US" dirty="0"/>
              <a:t>. Overriding: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method subclass dengan </a:t>
            </a:r>
            <a:r>
              <a:rPr lang="en-US" dirty="0" err="1"/>
              <a:t>nama</a:t>
            </a:r>
            <a:r>
              <a:rPr lang="en-US" dirty="0"/>
              <a:t> dan parameter yang sama dengan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superclassnya</a:t>
            </a:r>
            <a:r>
              <a:rPr lang="en-US" dirty="0"/>
              <a:t>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880BF86-8BC9-1BEF-0020-6F38090ECB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9620133" y="3974123"/>
            <a:ext cx="1352668" cy="13526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20F86-69AD-1202-8C02-DE24493D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08" y="1336801"/>
            <a:ext cx="3200401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B8CCCC-4DE5-52A4-9917-0C9A474B2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595" y="2498733"/>
            <a:ext cx="3009909" cy="13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9678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{B54117A2-4EC0-4446-AA38-7C2CD93EAE7F}tf78504181_win32</Template>
  <TotalTime>67</TotalTime>
  <Words>542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Tw Cen MT</vt:lpstr>
      <vt:lpstr>ShapesVTI</vt:lpstr>
      <vt:lpstr>ALGORITMA DAN STRUKTUR DATA</vt:lpstr>
      <vt:lpstr>TUGAS BESAR UAS</vt:lpstr>
      <vt:lpstr>What is OOP ?</vt:lpstr>
      <vt:lpstr>Contoh :</vt:lpstr>
      <vt:lpstr>Class </vt:lpstr>
      <vt:lpstr>Attribute</vt:lpstr>
      <vt:lpstr>Method</vt:lpstr>
      <vt:lpstr>Object</vt:lpstr>
      <vt:lpstr>What is Polymorphism ?</vt:lpstr>
      <vt:lpstr>Contoh :</vt:lpstr>
      <vt:lpstr>NEXT ?</vt:lpstr>
      <vt:lpstr>Case 3</vt:lpstr>
      <vt:lpstr>Create a Class</vt:lpstr>
      <vt:lpstr>Create a Class</vt:lpstr>
      <vt:lpstr>Input Singa</vt:lpstr>
      <vt:lpstr>Input Elang</vt:lpstr>
      <vt:lpstr>Input Lebah</vt:lpstr>
      <vt:lpstr>Input Paus</vt:lpstr>
      <vt:lpstr>Kesimpulan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STRUKTUR DATA</dc:title>
  <dc:creator>IRMA OCTAVIA</dc:creator>
  <cp:lastModifiedBy>IRMA OCTAVIA</cp:lastModifiedBy>
  <cp:revision>1</cp:revision>
  <dcterms:created xsi:type="dcterms:W3CDTF">2022-07-11T13:29:35Z</dcterms:created>
  <dcterms:modified xsi:type="dcterms:W3CDTF">2022-07-11T14:36:51Z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