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3" r:id="rId3"/>
    <p:sldId id="261" r:id="rId4"/>
    <p:sldId id="265" r:id="rId5"/>
    <p:sldId id="268" r:id="rId6"/>
    <p:sldId id="262" r:id="rId7"/>
    <p:sldId id="264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B3F1-E3CE-49D6-B6AD-CFC1DDEFFBEC}" type="datetimeFigureOut">
              <a:rPr lang="en-IN" smtClean="0"/>
              <a:t>10-09-2018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EC72-BF7D-4DF3-9345-586A5C2544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B3F1-E3CE-49D6-B6AD-CFC1DDEFFBEC}" type="datetimeFigureOut">
              <a:rPr lang="en-IN" smtClean="0"/>
              <a:t>10-09-2018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EC72-BF7D-4DF3-9345-586A5C2544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B3F1-E3CE-49D6-B6AD-CFC1DDEFFBEC}" type="datetimeFigureOut">
              <a:rPr lang="en-IN" smtClean="0"/>
              <a:t>10-09-2018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EC72-BF7D-4DF3-9345-586A5C2544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B3F1-E3CE-49D6-B6AD-CFC1DDEFFBEC}" type="datetimeFigureOut">
              <a:rPr lang="en-IN" smtClean="0"/>
              <a:t>10-09-2018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EC72-BF7D-4DF3-9345-586A5C2544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B3F1-E3CE-49D6-B6AD-CFC1DDEFFBEC}" type="datetimeFigureOut">
              <a:rPr lang="en-IN" smtClean="0"/>
              <a:t>10-09-2018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EC72-BF7D-4DF3-9345-586A5C2544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B3F1-E3CE-49D6-B6AD-CFC1DDEFFBEC}" type="datetimeFigureOut">
              <a:rPr lang="en-IN" smtClean="0"/>
              <a:t>10-09-2018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EC72-BF7D-4DF3-9345-586A5C2544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B3F1-E3CE-49D6-B6AD-CFC1DDEFFBEC}" type="datetimeFigureOut">
              <a:rPr lang="en-IN" smtClean="0"/>
              <a:t>10-09-2018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EC72-BF7D-4DF3-9345-586A5C2544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B3F1-E3CE-49D6-B6AD-CFC1DDEFFBEC}" type="datetimeFigureOut">
              <a:rPr lang="en-IN" smtClean="0"/>
              <a:t>10-09-2018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EC72-BF7D-4DF3-9345-586A5C2544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B3F1-E3CE-49D6-B6AD-CFC1DDEFFBEC}" type="datetimeFigureOut">
              <a:rPr lang="en-IN" smtClean="0"/>
              <a:t>10-09-2018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EC72-BF7D-4DF3-9345-586A5C2544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B3F1-E3CE-49D6-B6AD-CFC1DDEFFBEC}" type="datetimeFigureOut">
              <a:rPr lang="en-IN" smtClean="0"/>
              <a:t>10-09-2018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EC72-BF7D-4DF3-9345-586A5C2544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3B3F1-E3CE-49D6-B6AD-CFC1DDEFFBEC}" type="datetimeFigureOut">
              <a:rPr lang="en-IN" smtClean="0"/>
              <a:t>10-09-2018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2EC72-BF7D-4DF3-9345-586A5C254477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9375BBE6-6CA9-4708-903A-23335BD82ADF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6A889AA-E472-434D-AB16-AA7FE6B93A5D}"/>
              </a:ext>
            </a:extLst>
          </p:cNvPr>
          <p:cNvSpPr txBox="1"/>
          <p:nvPr/>
        </p:nvSpPr>
        <p:spPr>
          <a:xfrm>
            <a:off x="228600" y="76200"/>
            <a:ext cx="4120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PROJECT TITLE &amp; TEAM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8E06921-87A0-4FD1-9A17-4B48E22A25AC}"/>
              </a:ext>
            </a:extLst>
          </p:cNvPr>
          <p:cNvSpPr/>
          <p:nvPr/>
        </p:nvSpPr>
        <p:spPr>
          <a:xfrm>
            <a:off x="2063152" y="3124200"/>
            <a:ext cx="4572000" cy="27432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Team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Members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Purushottam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- CSE, 3</a:t>
            </a:r>
            <a:r>
              <a:rPr lang="en-US" sz="2400" b="1" baseline="30000" dirty="0">
                <a:solidFill>
                  <a:schemeClr val="accent1">
                    <a:lumMod val="75000"/>
                  </a:schemeClr>
                </a:solidFill>
              </a:rPr>
              <a:t>rd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Year</a:t>
            </a: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	Nanda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vikas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- CSE, 3</a:t>
            </a:r>
            <a:r>
              <a:rPr lang="en-US" sz="2400" b="1" baseline="30000" dirty="0">
                <a:solidFill>
                  <a:schemeClr val="accent1">
                    <a:lumMod val="75000"/>
                  </a:schemeClr>
                </a:solidFill>
              </a:rPr>
              <a:t>rd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Year</a:t>
            </a: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Bhargav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- CSE, 3</a:t>
            </a:r>
            <a:r>
              <a:rPr lang="en-US" sz="2400" b="1" baseline="30000" dirty="0" smtClean="0">
                <a:solidFill>
                  <a:schemeClr val="accent1">
                    <a:lumMod val="75000"/>
                  </a:schemeClr>
                </a:solidFill>
              </a:rPr>
              <a:t>rd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Year</a:t>
            </a: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Ambedkar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- CSE, 3</a:t>
            </a:r>
            <a:r>
              <a:rPr lang="en-US" sz="2400" b="1" baseline="30000" dirty="0">
                <a:solidFill>
                  <a:schemeClr val="accent1">
                    <a:lumMod val="75000"/>
                  </a:schemeClr>
                </a:solidFill>
              </a:rPr>
              <a:t>rd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Year</a:t>
            </a: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Kirandeep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- CSE, 3</a:t>
            </a:r>
            <a:r>
              <a:rPr lang="en-US" sz="2400" b="1" baseline="30000" dirty="0">
                <a:solidFill>
                  <a:schemeClr val="accent1">
                    <a:lumMod val="75000"/>
                  </a:schemeClr>
                </a:solidFill>
              </a:rPr>
              <a:t>rd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Year</a:t>
            </a: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6945AE4-38AB-4EF3-96E1-780F90045EC8}"/>
              </a:ext>
            </a:extLst>
          </p:cNvPr>
          <p:cNvSpPr/>
          <p:nvPr/>
        </p:nvSpPr>
        <p:spPr>
          <a:xfrm>
            <a:off x="381000" y="1752600"/>
            <a:ext cx="83820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Flood </a:t>
            </a:r>
            <a:r>
              <a:rPr lang="en-US" sz="4400" b="1" dirty="0" smtClean="0">
                <a:solidFill>
                  <a:schemeClr val="tx1"/>
                </a:solidFill>
              </a:rPr>
              <a:t>Forecast and Prevention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63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A889AA-E472-434D-AB16-AA7FE6B93A5D}"/>
              </a:ext>
            </a:extLst>
          </p:cNvPr>
          <p:cNvSpPr txBox="1"/>
          <p:nvPr/>
        </p:nvSpPr>
        <p:spPr>
          <a:xfrm>
            <a:off x="228600" y="76200"/>
            <a:ext cx="3978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PROBLEM STATEMENT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72916EC-1D2F-4C45-8BC4-5F67653F16EA}"/>
              </a:ext>
            </a:extLst>
          </p:cNvPr>
          <p:cNvSpPr txBox="1"/>
          <p:nvPr/>
        </p:nvSpPr>
        <p:spPr>
          <a:xfrm>
            <a:off x="228600" y="1066800"/>
            <a:ext cx="822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Water-related events such as </a:t>
            </a:r>
            <a:r>
              <a:rPr lang="en-US" b="1" dirty="0" smtClean="0"/>
              <a:t>floods </a:t>
            </a:r>
            <a:r>
              <a:rPr lang="en-US" b="1" dirty="0"/>
              <a:t>cost billions of dollars of damages every year and force millions of people to defend their homes, their lives and their </a:t>
            </a:r>
            <a:r>
              <a:rPr lang="en-US" b="1" dirty="0" smtClean="0"/>
              <a:t>livelihoods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/>
              <a:t>Depending on the region, these phenomena can occur with little to no warning, putting communities under extreme stress to respond and repair in a short time period</a:t>
            </a:r>
            <a:r>
              <a:rPr lang="en-US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3293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A889AA-E472-434D-AB16-AA7FE6B93A5D}"/>
              </a:ext>
            </a:extLst>
          </p:cNvPr>
          <p:cNvSpPr txBox="1"/>
          <p:nvPr/>
        </p:nvSpPr>
        <p:spPr>
          <a:xfrm>
            <a:off x="228600" y="76200"/>
            <a:ext cx="1947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SOLUTION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7F7E264-F65C-4906-A533-CC9FFFE3F999}"/>
              </a:ext>
            </a:extLst>
          </p:cNvPr>
          <p:cNvSpPr txBox="1"/>
          <p:nvPr/>
        </p:nvSpPr>
        <p:spPr>
          <a:xfrm>
            <a:off x="228600" y="1066800"/>
            <a:ext cx="822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Forecasting </a:t>
            </a:r>
            <a:r>
              <a:rPr lang="en-US" b="1" dirty="0" smtClean="0"/>
              <a:t>of floods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Getting data from sensors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Comparing with previous statistical data</a:t>
            </a:r>
          </a:p>
          <a:p>
            <a:pPr lvl="1"/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preventio</a:t>
            </a:r>
            <a:r>
              <a:rPr lang="en-US" b="1" dirty="0" smtClean="0"/>
              <a:t>n of floods</a:t>
            </a:r>
          </a:p>
          <a:p>
            <a:endParaRPr lang="en-US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Sending Alerts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6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6A889AA-E472-434D-AB16-AA7FE6B93A5D}"/>
              </a:ext>
            </a:extLst>
          </p:cNvPr>
          <p:cNvSpPr txBox="1"/>
          <p:nvPr/>
        </p:nvSpPr>
        <p:spPr>
          <a:xfrm>
            <a:off x="228600" y="41366"/>
            <a:ext cx="5206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PROTOTYPE BLOCK DIAGRAM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7F7E264-F65C-4906-A533-CC9FFFE3F999}"/>
              </a:ext>
            </a:extLst>
          </p:cNvPr>
          <p:cNvSpPr txBox="1"/>
          <p:nvPr/>
        </p:nvSpPr>
        <p:spPr>
          <a:xfrm>
            <a:off x="228600" y="1101634"/>
            <a:ext cx="8229600" cy="507831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b="1" u="sng" dirty="0" smtClean="0"/>
          </a:p>
          <a:p>
            <a:endParaRPr lang="en-US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Humidity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Water-Flow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Water-Level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523" y="191196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876" y="1698954"/>
            <a:ext cx="409849" cy="46839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8876" y="2581915"/>
            <a:ext cx="616051" cy="61605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8876" y="3299927"/>
            <a:ext cx="609599" cy="609599"/>
          </a:xfrm>
          <a:prstGeom prst="rect">
            <a:avLst/>
          </a:prstGeom>
        </p:spPr>
      </p:pic>
      <p:pic>
        <p:nvPicPr>
          <p:cNvPr id="39" name="Picture 14" descr="Image result for Gps sens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631" y="4096978"/>
            <a:ext cx="676087" cy="50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749" y="2153483"/>
            <a:ext cx="409849" cy="468399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>
            <a:off x="2865260" y="1749836"/>
            <a:ext cx="1378602" cy="55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936469" y="2335661"/>
            <a:ext cx="1278725" cy="126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910164" y="2567411"/>
            <a:ext cx="1326596" cy="368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124200" y="2864299"/>
            <a:ext cx="1143000" cy="61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117748" y="3148262"/>
            <a:ext cx="1149452" cy="1198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562600" y="2705390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3727" y="1771121"/>
            <a:ext cx="2043774" cy="13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3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6A889AA-E472-434D-AB16-AA7FE6B93A5D}"/>
              </a:ext>
            </a:extLst>
          </p:cNvPr>
          <p:cNvSpPr txBox="1"/>
          <p:nvPr/>
        </p:nvSpPr>
        <p:spPr>
          <a:xfrm>
            <a:off x="228600" y="41366"/>
            <a:ext cx="5206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PROTOTYPE BLOCK DIAGRAM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" y="1143000"/>
            <a:ext cx="1659024" cy="11040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819400"/>
            <a:ext cx="1295400" cy="9169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000" y="2100385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Sensor</a:t>
            </a:r>
          </a:p>
          <a:p>
            <a:r>
              <a:rPr lang="en-US" sz="2400" b="1" dirty="0" smtClean="0"/>
              <a:t>Data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955" y="2743200"/>
            <a:ext cx="1176090" cy="1176090"/>
          </a:xfrm>
          <a:prstGeom prst="rect">
            <a:avLst/>
          </a:prstGeom>
        </p:spPr>
      </p:pic>
      <p:pic>
        <p:nvPicPr>
          <p:cNvPr id="1028" name="Picture 4" descr="Image result for android stud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392" y="3921467"/>
            <a:ext cx="1200816" cy="120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715000" y="4521875"/>
            <a:ext cx="1066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15000" y="4521875"/>
            <a:ext cx="0" cy="888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28" idx="2"/>
          </p:cNvCxnSpPr>
          <p:nvPr/>
        </p:nvCxnSpPr>
        <p:spPr>
          <a:xfrm>
            <a:off x="7543800" y="5122283"/>
            <a:ext cx="0" cy="74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66992" y="554020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Management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943392" y="5909534"/>
            <a:ext cx="166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Citizens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6069874" y="5704114"/>
            <a:ext cx="26126" cy="20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7800" y="1600200"/>
            <a:ext cx="1066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971800" y="23622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24400" y="3277884"/>
            <a:ext cx="783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781800" y="333124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028" idx="0"/>
          </p:cNvCxnSpPr>
          <p:nvPr/>
        </p:nvCxnSpPr>
        <p:spPr>
          <a:xfrm>
            <a:off x="7543800" y="3331245"/>
            <a:ext cx="0" cy="590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514600" y="1600200"/>
            <a:ext cx="0" cy="500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886200" y="23622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24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77CE7C-1711-40E9-8D09-18A4468E8D68}"/>
              </a:ext>
            </a:extLst>
          </p:cNvPr>
          <p:cNvSpPr txBox="1"/>
          <p:nvPr/>
        </p:nvSpPr>
        <p:spPr>
          <a:xfrm>
            <a:off x="228600" y="76200"/>
            <a:ext cx="3660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TECHNOLOGY STACK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4769CEF-967A-425F-B219-9E3C252AD0F7}"/>
              </a:ext>
            </a:extLst>
          </p:cNvPr>
          <p:cNvSpPr txBox="1"/>
          <p:nvPr/>
        </p:nvSpPr>
        <p:spPr>
          <a:xfrm>
            <a:off x="1524000" y="1066800"/>
            <a:ext cx="6934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Sensors Technology</a:t>
            </a:r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IBM Cloud</a:t>
            </a:r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Machine Learning Algorithms</a:t>
            </a:r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Firebase</a:t>
            </a:r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Android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3074" name="Picture 2" descr="Image result for android stud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61" y="4419600"/>
            <a:ext cx="902426" cy="90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87" y="3489228"/>
            <a:ext cx="850174" cy="8501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34" y="2590800"/>
            <a:ext cx="864809" cy="6121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6" y="1676400"/>
            <a:ext cx="1109507" cy="738326"/>
          </a:xfrm>
          <a:prstGeom prst="rect">
            <a:avLst/>
          </a:prstGeom>
        </p:spPr>
      </p:pic>
      <p:pic>
        <p:nvPicPr>
          <p:cNvPr id="3078" name="Picture 6" descr="Image result for Sensor technolog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89" y="1033290"/>
            <a:ext cx="1209214" cy="33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93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29CD50D-5D1D-4B40-986C-4B3C15F1F342}"/>
              </a:ext>
            </a:extLst>
          </p:cNvPr>
          <p:cNvSpPr txBox="1"/>
          <p:nvPr/>
        </p:nvSpPr>
        <p:spPr>
          <a:xfrm>
            <a:off x="228600" y="76200"/>
            <a:ext cx="2379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CHALLENGES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B184CA-E778-4574-ADDE-31583E81138B}"/>
              </a:ext>
            </a:extLst>
          </p:cNvPr>
          <p:cNvSpPr txBox="1"/>
          <p:nvPr/>
        </p:nvSpPr>
        <p:spPr>
          <a:xfrm>
            <a:off x="228600" y="106680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More Statistical data for better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Sensors giving more accurate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Maintenance of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High load on server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6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29CD50D-5D1D-4B40-986C-4B3C15F1F342}"/>
              </a:ext>
            </a:extLst>
          </p:cNvPr>
          <p:cNvSpPr txBox="1"/>
          <p:nvPr/>
        </p:nvSpPr>
        <p:spPr>
          <a:xfrm>
            <a:off x="228600" y="76200"/>
            <a:ext cx="2341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CONTACT US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B184CA-E778-4574-ADDE-31583E81138B}"/>
              </a:ext>
            </a:extLst>
          </p:cNvPr>
          <p:cNvSpPr txBox="1"/>
          <p:nvPr/>
        </p:nvSpPr>
        <p:spPr>
          <a:xfrm>
            <a:off x="233855" y="1066800"/>
            <a:ext cx="38809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Name:Purushottam</a:t>
            </a:r>
            <a:r>
              <a:rPr lang="en-US" b="1" dirty="0" smtClean="0"/>
              <a:t> </a:t>
            </a:r>
            <a:r>
              <a:rPr lang="en-US" b="1" dirty="0"/>
              <a:t>Y</a:t>
            </a:r>
            <a:r>
              <a:rPr lang="en-US" b="1" dirty="0" smtClean="0"/>
              <a:t>adav </a:t>
            </a:r>
            <a:r>
              <a:rPr lang="en-US" b="1" dirty="0" err="1"/>
              <a:t>B</a:t>
            </a:r>
            <a:r>
              <a:rPr lang="en-US" b="1" dirty="0" err="1" smtClean="0"/>
              <a:t>attula</a:t>
            </a:r>
            <a:endParaRPr lang="en-US" b="1" dirty="0"/>
          </a:p>
          <a:p>
            <a:r>
              <a:rPr lang="en-US" b="1" dirty="0"/>
              <a:t>Mobile </a:t>
            </a:r>
            <a:r>
              <a:rPr lang="en-US" b="1" dirty="0" smtClean="0"/>
              <a:t>No:9652161022</a:t>
            </a:r>
            <a:endParaRPr lang="en-US" b="1" dirty="0"/>
          </a:p>
          <a:p>
            <a:r>
              <a:rPr lang="en-US" b="1" dirty="0"/>
              <a:t>Email </a:t>
            </a:r>
            <a:r>
              <a:rPr lang="en-US" b="1" dirty="0" smtClean="0"/>
              <a:t>ID: purushottamyadavbattula@gmail.com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5B55C0A-964C-455C-A8B7-E6730AD46286}"/>
              </a:ext>
            </a:extLst>
          </p:cNvPr>
          <p:cNvSpPr txBox="1"/>
          <p:nvPr/>
        </p:nvSpPr>
        <p:spPr>
          <a:xfrm>
            <a:off x="5029202" y="1066800"/>
            <a:ext cx="38809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Name:K.Nanda</a:t>
            </a:r>
            <a:r>
              <a:rPr lang="en-US" b="1" dirty="0" smtClean="0"/>
              <a:t> </a:t>
            </a:r>
            <a:r>
              <a:rPr lang="en-US" b="1" dirty="0" err="1"/>
              <a:t>V</a:t>
            </a:r>
            <a:r>
              <a:rPr lang="en-US" b="1" dirty="0" err="1" smtClean="0"/>
              <a:t>ikas</a:t>
            </a:r>
            <a:endParaRPr lang="en-US" b="1" dirty="0"/>
          </a:p>
          <a:p>
            <a:r>
              <a:rPr lang="en-US" b="1" dirty="0"/>
              <a:t>Mobile </a:t>
            </a:r>
            <a:r>
              <a:rPr lang="en-US" b="1" dirty="0" smtClean="0"/>
              <a:t>No:8019790948</a:t>
            </a:r>
            <a:endParaRPr lang="en-US" b="1" dirty="0"/>
          </a:p>
          <a:p>
            <a:r>
              <a:rPr lang="en-US" b="1" dirty="0"/>
              <a:t>Email </a:t>
            </a:r>
            <a:r>
              <a:rPr lang="en-US" b="1" dirty="0" smtClean="0"/>
              <a:t>ID:nandavikas858@gmail.com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0672ACB-72E6-4330-9688-72CC3FC32A8E}"/>
              </a:ext>
            </a:extLst>
          </p:cNvPr>
          <p:cNvSpPr txBox="1"/>
          <p:nvPr/>
        </p:nvSpPr>
        <p:spPr>
          <a:xfrm>
            <a:off x="228600" y="3200400"/>
            <a:ext cx="38809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Name:Ambedkar</a:t>
            </a:r>
            <a:r>
              <a:rPr lang="en-US" b="1" dirty="0" smtClean="0"/>
              <a:t> </a:t>
            </a:r>
            <a:r>
              <a:rPr lang="en-US" b="1" dirty="0" err="1" smtClean="0"/>
              <a:t>Ga</a:t>
            </a:r>
            <a:r>
              <a:rPr lang="en-US" b="1" dirty="0" err="1" smtClean="0"/>
              <a:t>ngula</a:t>
            </a:r>
            <a:endParaRPr lang="en-US" b="1" dirty="0"/>
          </a:p>
          <a:p>
            <a:r>
              <a:rPr lang="en-US" b="1" dirty="0"/>
              <a:t>Mobile </a:t>
            </a:r>
            <a:r>
              <a:rPr lang="en-US" b="1" dirty="0" smtClean="0"/>
              <a:t>No:9490377521</a:t>
            </a:r>
            <a:endParaRPr lang="en-US" b="1" dirty="0"/>
          </a:p>
          <a:p>
            <a:r>
              <a:rPr lang="en-US" b="1" dirty="0"/>
              <a:t>Email </a:t>
            </a:r>
            <a:r>
              <a:rPr lang="en-US" b="1" err="1" smtClean="0"/>
              <a:t>ID</a:t>
            </a:r>
            <a:r>
              <a:rPr lang="en-US" b="1" smtClean="0"/>
              <a:t>: gangulaambedkar@gmail.com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B3537D7-5842-4723-9FB3-5934CDCF2479}"/>
              </a:ext>
            </a:extLst>
          </p:cNvPr>
          <p:cNvSpPr txBox="1"/>
          <p:nvPr/>
        </p:nvSpPr>
        <p:spPr>
          <a:xfrm>
            <a:off x="5023947" y="3200400"/>
            <a:ext cx="38809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Name:M.Kirandeep</a:t>
            </a:r>
            <a:endParaRPr lang="en-US" b="1" dirty="0"/>
          </a:p>
          <a:p>
            <a:r>
              <a:rPr lang="en-US" b="1" dirty="0"/>
              <a:t>Mobile </a:t>
            </a:r>
            <a:r>
              <a:rPr lang="en-US" b="1" dirty="0" smtClean="0"/>
              <a:t>No:9030522664</a:t>
            </a:r>
            <a:endParaRPr lang="en-US" b="1" dirty="0"/>
          </a:p>
          <a:p>
            <a:r>
              <a:rPr lang="en-US" b="1" dirty="0"/>
              <a:t>Email </a:t>
            </a:r>
            <a:r>
              <a:rPr lang="en-US" b="1" dirty="0" err="1" smtClean="0"/>
              <a:t>ID:mungarakirandeep@gmail.com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86102" y="4991220"/>
            <a:ext cx="388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Name:T.Siva</a:t>
            </a:r>
            <a:r>
              <a:rPr lang="en-US" b="1" dirty="0" smtClean="0"/>
              <a:t> </a:t>
            </a:r>
            <a:r>
              <a:rPr lang="en-US" b="1" dirty="0" err="1" smtClean="0"/>
              <a:t>Bhargav</a:t>
            </a:r>
            <a:endParaRPr lang="en-US" b="1" dirty="0"/>
          </a:p>
          <a:p>
            <a:r>
              <a:rPr lang="en-US" b="1" dirty="0"/>
              <a:t>Mobile </a:t>
            </a:r>
            <a:r>
              <a:rPr lang="en-US" b="1" dirty="0" smtClean="0"/>
              <a:t>No:9515473068</a:t>
            </a:r>
            <a:endParaRPr lang="en-US" b="1" dirty="0"/>
          </a:p>
          <a:p>
            <a:r>
              <a:rPr lang="en-US" b="1" dirty="0"/>
              <a:t>Email </a:t>
            </a:r>
            <a:r>
              <a:rPr lang="en-US" b="1" dirty="0" smtClean="0"/>
              <a:t>ID:thati9698@gmail.com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636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173</Words>
  <Application>Microsoft Office PowerPoint</Application>
  <PresentationFormat>On-screen Show (4:3)</PresentationFormat>
  <Paragraphs>121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VSES</dc:creator>
  <cp:lastModifiedBy>PURUSHOTTAM YADAV BATTULA</cp:lastModifiedBy>
  <cp:revision>67</cp:revision>
  <dcterms:created xsi:type="dcterms:W3CDTF">2018-02-26T18:14:21Z</dcterms:created>
  <dcterms:modified xsi:type="dcterms:W3CDTF">2018-09-10T09:32:59Z</dcterms:modified>
</cp:coreProperties>
</file>