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1470025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Eclips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10000"/>
            <a:ext cx="1219200" cy="457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Step 1 :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295400" y="19050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Ctrl + 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8159" y="2514600"/>
            <a:ext cx="6185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Ctrl + N </a:t>
            </a:r>
            <a:endParaRPr lang="en-US" dirty="0"/>
          </a:p>
        </p:txBody>
      </p:sp>
      <p:pic>
        <p:nvPicPr>
          <p:cNvPr id="6" name="Picture 5" descr="Screenshot (19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shot (19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Ctrl + N</a:t>
            </a:r>
            <a:endParaRPr lang="en-US" dirty="0"/>
          </a:p>
        </p:txBody>
      </p:sp>
      <p:pic>
        <p:nvPicPr>
          <p:cNvPr id="6" name="Content Placeholder 5" descr="Screenshot (19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Maven Project</a:t>
            </a:r>
            <a:endParaRPr lang="en-US" dirty="0"/>
          </a:p>
        </p:txBody>
      </p:sp>
      <p:pic>
        <p:nvPicPr>
          <p:cNvPr id="8" name="Content Placeholder 5" descr="Screenshot (19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</a:t>
            </a:r>
            <a:endParaRPr lang="en-US" dirty="0"/>
          </a:p>
        </p:txBody>
      </p:sp>
      <p:pic>
        <p:nvPicPr>
          <p:cNvPr id="4" name="Content Placeholder 3" descr="Screenshot (19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webapp</a:t>
            </a:r>
            <a:r>
              <a:rPr lang="en-US" dirty="0" smtClean="0"/>
              <a:t> </a:t>
            </a:r>
            <a:r>
              <a:rPr lang="en-US" dirty="0" err="1" smtClean="0"/>
              <a:t>Verion</a:t>
            </a:r>
            <a:r>
              <a:rPr lang="en-US" dirty="0" smtClean="0"/>
              <a:t> 1.0</a:t>
            </a:r>
            <a:endParaRPr lang="en-US" dirty="0"/>
          </a:p>
        </p:txBody>
      </p:sp>
      <p:pic>
        <p:nvPicPr>
          <p:cNvPr id="4" name="Content Placeholder 3" descr="Screenshot (19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Group </a:t>
            </a:r>
            <a:r>
              <a:rPr lang="en-US" dirty="0" err="1" smtClean="0"/>
              <a:t>ID,Artifact</a:t>
            </a:r>
            <a:r>
              <a:rPr lang="en-US" dirty="0" smtClean="0"/>
              <a:t> Id and Finish </a:t>
            </a:r>
            <a:endParaRPr lang="en-US" dirty="0"/>
          </a:p>
        </p:txBody>
      </p:sp>
      <p:pic>
        <p:nvPicPr>
          <p:cNvPr id="4" name="Content Placeholder 3" descr="Screenshot (19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AppData\Local\Microsoft\Windows\INetCache\IE\W7R72CHD\thank_you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19200"/>
            <a:ext cx="6638879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Open Eclips</vt:lpstr>
      <vt:lpstr>Slide 2</vt:lpstr>
      <vt:lpstr>Ctrl + N</vt:lpstr>
      <vt:lpstr>Type Maven Project</vt:lpstr>
      <vt:lpstr>Next </vt:lpstr>
      <vt:lpstr>Select webapp Verion 1.0</vt:lpstr>
      <vt:lpstr>Give Group ID,Artifact Id and Finish 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Eclips</dc:title>
  <dc:creator>Venki@Ruler</dc:creator>
  <cp:lastModifiedBy>Administrator</cp:lastModifiedBy>
  <cp:revision>2</cp:revision>
  <dcterms:created xsi:type="dcterms:W3CDTF">2006-08-16T00:00:00Z</dcterms:created>
  <dcterms:modified xsi:type="dcterms:W3CDTF">2020-01-23T10:58:08Z</dcterms:modified>
</cp:coreProperties>
</file>