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 id="2147483837" r:id="rId2"/>
    <p:sldMasterId id="2147484122" r:id="rId3"/>
  </p:sldMasterIdLst>
  <p:sldIdLst>
    <p:sldId id="256" r:id="rId4"/>
    <p:sldId id="263" r:id="rId5"/>
    <p:sldId id="264" r:id="rId6"/>
    <p:sldId id="265" r:id="rId7"/>
    <p:sldId id="258"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C19070-EE4C-408D-B8EF-305EE59059CA}"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D5968-24BD-4BBC-9185-E1279505FDD7}" type="slidenum">
              <a:rPr lang="en-US" smtClean="0"/>
              <a:t>‹#›</a:t>
            </a:fld>
            <a:endParaRPr lang="en-US"/>
          </a:p>
        </p:txBody>
      </p:sp>
    </p:spTree>
    <p:extLst>
      <p:ext uri="{BB962C8B-B14F-4D97-AF65-F5344CB8AC3E}">
        <p14:creationId xmlns:p14="http://schemas.microsoft.com/office/powerpoint/2010/main" val="3282592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C19070-EE4C-408D-B8EF-305EE59059CA}"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D5968-24BD-4BBC-9185-E1279505FDD7}" type="slidenum">
              <a:rPr lang="en-US" smtClean="0"/>
              <a:t>‹#›</a:t>
            </a:fld>
            <a:endParaRPr lang="en-US"/>
          </a:p>
        </p:txBody>
      </p:sp>
    </p:spTree>
    <p:extLst>
      <p:ext uri="{BB962C8B-B14F-4D97-AF65-F5344CB8AC3E}">
        <p14:creationId xmlns:p14="http://schemas.microsoft.com/office/powerpoint/2010/main" val="1355809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C19070-EE4C-408D-B8EF-305EE59059CA}"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D5968-24BD-4BBC-9185-E1279505FDD7}" type="slidenum">
              <a:rPr lang="en-US" smtClean="0"/>
              <a:t>‹#›</a:t>
            </a:fld>
            <a:endParaRPr lang="en-US"/>
          </a:p>
        </p:txBody>
      </p:sp>
    </p:spTree>
    <p:extLst>
      <p:ext uri="{BB962C8B-B14F-4D97-AF65-F5344CB8AC3E}">
        <p14:creationId xmlns:p14="http://schemas.microsoft.com/office/powerpoint/2010/main" val="1203277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C19070-EE4C-408D-B8EF-305EE59059CA}"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D5968-24BD-4BBC-9185-E1279505FDD7}" type="slidenum">
              <a:rPr lang="en-US" smtClean="0"/>
              <a:t>‹#›</a:t>
            </a:fld>
            <a:endParaRPr lang="en-US"/>
          </a:p>
        </p:txBody>
      </p:sp>
    </p:spTree>
    <p:extLst>
      <p:ext uri="{BB962C8B-B14F-4D97-AF65-F5344CB8AC3E}">
        <p14:creationId xmlns:p14="http://schemas.microsoft.com/office/powerpoint/2010/main" val="4065715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C19070-EE4C-408D-B8EF-305EE59059CA}"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D5968-24BD-4BBC-9185-E1279505FDD7}" type="slidenum">
              <a:rPr lang="en-US" smtClean="0"/>
              <a:t>‹#›</a:t>
            </a:fld>
            <a:endParaRPr lang="en-US"/>
          </a:p>
        </p:txBody>
      </p:sp>
    </p:spTree>
    <p:extLst>
      <p:ext uri="{BB962C8B-B14F-4D97-AF65-F5344CB8AC3E}">
        <p14:creationId xmlns:p14="http://schemas.microsoft.com/office/powerpoint/2010/main" val="2834857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C19070-EE4C-408D-B8EF-305EE59059CA}"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D5968-24BD-4BBC-9185-E1279505FDD7}" type="slidenum">
              <a:rPr lang="en-US" smtClean="0"/>
              <a:t>‹#›</a:t>
            </a:fld>
            <a:endParaRPr lang="en-US"/>
          </a:p>
        </p:txBody>
      </p:sp>
    </p:spTree>
    <p:extLst>
      <p:ext uri="{BB962C8B-B14F-4D97-AF65-F5344CB8AC3E}">
        <p14:creationId xmlns:p14="http://schemas.microsoft.com/office/powerpoint/2010/main" val="2459364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C19070-EE4C-408D-B8EF-305EE59059CA}"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D5968-24BD-4BBC-9185-E1279505FDD7}" type="slidenum">
              <a:rPr lang="en-US" smtClean="0"/>
              <a:t>‹#›</a:t>
            </a:fld>
            <a:endParaRPr lang="en-US"/>
          </a:p>
        </p:txBody>
      </p:sp>
    </p:spTree>
    <p:extLst>
      <p:ext uri="{BB962C8B-B14F-4D97-AF65-F5344CB8AC3E}">
        <p14:creationId xmlns:p14="http://schemas.microsoft.com/office/powerpoint/2010/main" val="295878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C19070-EE4C-408D-B8EF-305EE59059CA}" type="datetimeFigureOut">
              <a:rPr lang="en-US" smtClean="0"/>
              <a:t>1/16/2016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5D5968-24BD-4BBC-9185-E1279505FDD7}"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104054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8C19070-EE4C-408D-B8EF-305EE59059CA}" type="datetimeFigureOut">
              <a:rPr lang="en-US" smtClean="0"/>
              <a:t>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5D5968-24BD-4BBC-9185-E1279505FDD7}"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510915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19070-EE4C-408D-B8EF-305EE59059CA}" type="datetimeFigureOut">
              <a:rPr lang="en-US" smtClean="0"/>
              <a:t>1/16/2016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5D5968-24BD-4BBC-9185-E1279505FDD7}" type="slidenum">
              <a:rPr lang="en-US" smtClean="0"/>
              <a:t>‹#›</a:t>
            </a:fld>
            <a:endParaRPr lang="en-US"/>
          </a:p>
        </p:txBody>
      </p:sp>
    </p:spTree>
    <p:extLst>
      <p:ext uri="{BB962C8B-B14F-4D97-AF65-F5344CB8AC3E}">
        <p14:creationId xmlns:p14="http://schemas.microsoft.com/office/powerpoint/2010/main" val="576436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C19070-EE4C-408D-B8EF-305EE59059CA}"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D5968-24BD-4BBC-9185-E1279505FDD7}" type="slidenum">
              <a:rPr lang="en-US" smtClean="0"/>
              <a:t>‹#›</a:t>
            </a:fld>
            <a:endParaRPr lang="en-US"/>
          </a:p>
        </p:txBody>
      </p:sp>
    </p:spTree>
    <p:extLst>
      <p:ext uri="{BB962C8B-B14F-4D97-AF65-F5344CB8AC3E}">
        <p14:creationId xmlns:p14="http://schemas.microsoft.com/office/powerpoint/2010/main" val="697189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C19070-EE4C-408D-B8EF-305EE59059CA}"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D5968-24BD-4BBC-9185-E1279505FDD7}" type="slidenum">
              <a:rPr lang="en-US" smtClean="0"/>
              <a:t>‹#›</a:t>
            </a:fld>
            <a:endParaRPr lang="en-US"/>
          </a:p>
        </p:txBody>
      </p:sp>
    </p:spTree>
    <p:extLst>
      <p:ext uri="{BB962C8B-B14F-4D97-AF65-F5344CB8AC3E}">
        <p14:creationId xmlns:p14="http://schemas.microsoft.com/office/powerpoint/2010/main" val="24152151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C19070-EE4C-408D-B8EF-305EE59059CA}"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D5968-24BD-4BBC-9185-E1279505FDD7}" type="slidenum">
              <a:rPr lang="en-US" smtClean="0"/>
              <a:t>‹#›</a:t>
            </a:fld>
            <a:endParaRPr lang="en-US"/>
          </a:p>
        </p:txBody>
      </p:sp>
    </p:spTree>
    <p:extLst>
      <p:ext uri="{BB962C8B-B14F-4D97-AF65-F5344CB8AC3E}">
        <p14:creationId xmlns:p14="http://schemas.microsoft.com/office/powerpoint/2010/main" val="30573821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C19070-EE4C-408D-B8EF-305EE59059CA}"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D5968-24BD-4BBC-9185-E1279505FDD7}" type="slidenum">
              <a:rPr lang="en-US" smtClean="0"/>
              <a:t>‹#›</a:t>
            </a:fld>
            <a:endParaRPr lang="en-US"/>
          </a:p>
        </p:txBody>
      </p:sp>
    </p:spTree>
    <p:extLst>
      <p:ext uri="{BB962C8B-B14F-4D97-AF65-F5344CB8AC3E}">
        <p14:creationId xmlns:p14="http://schemas.microsoft.com/office/powerpoint/2010/main" val="1863812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C19070-EE4C-408D-B8EF-305EE59059CA}"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D5968-24BD-4BBC-9185-E1279505FDD7}" type="slidenum">
              <a:rPr lang="en-US" smtClean="0"/>
              <a:t>‹#›</a:t>
            </a:fld>
            <a:endParaRPr lang="en-US"/>
          </a:p>
        </p:txBody>
      </p:sp>
    </p:spTree>
    <p:extLst>
      <p:ext uri="{BB962C8B-B14F-4D97-AF65-F5344CB8AC3E}">
        <p14:creationId xmlns:p14="http://schemas.microsoft.com/office/powerpoint/2010/main" val="36468683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C19070-EE4C-408D-B8EF-305EE59059CA}"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05D5968-24BD-4BBC-9185-E1279505FDD7}" type="slidenum">
              <a:rPr lang="en-US" smtClean="0"/>
              <a:t>‹#›</a:t>
            </a:fld>
            <a:endParaRPr lang="en-US"/>
          </a:p>
        </p:txBody>
      </p:sp>
    </p:spTree>
    <p:extLst>
      <p:ext uri="{BB962C8B-B14F-4D97-AF65-F5344CB8AC3E}">
        <p14:creationId xmlns:p14="http://schemas.microsoft.com/office/powerpoint/2010/main" val="20243984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C19070-EE4C-408D-B8EF-305EE59059CA}"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5D5968-24BD-4BBC-9185-E1279505FDD7}" type="slidenum">
              <a:rPr lang="en-US" smtClean="0"/>
              <a:t>‹#›</a:t>
            </a:fld>
            <a:endParaRPr lang="en-US"/>
          </a:p>
        </p:txBody>
      </p:sp>
    </p:spTree>
    <p:extLst>
      <p:ext uri="{BB962C8B-B14F-4D97-AF65-F5344CB8AC3E}">
        <p14:creationId xmlns:p14="http://schemas.microsoft.com/office/powerpoint/2010/main" val="32568093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C19070-EE4C-408D-B8EF-305EE59059CA}"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5D5968-24BD-4BBC-9185-E1279505FDD7}" type="slidenum">
              <a:rPr lang="en-US" smtClean="0"/>
              <a:t>‹#›</a:t>
            </a:fld>
            <a:endParaRPr lang="en-US"/>
          </a:p>
        </p:txBody>
      </p:sp>
    </p:spTree>
    <p:extLst>
      <p:ext uri="{BB962C8B-B14F-4D97-AF65-F5344CB8AC3E}">
        <p14:creationId xmlns:p14="http://schemas.microsoft.com/office/powerpoint/2010/main" val="15623348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C19070-EE4C-408D-B8EF-305EE59059CA}"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05D5968-24BD-4BBC-9185-E1279505FDD7}" type="slidenum">
              <a:rPr lang="en-US" smtClean="0"/>
              <a:t>‹#›</a:t>
            </a:fld>
            <a:endParaRPr lang="en-US"/>
          </a:p>
        </p:txBody>
      </p:sp>
    </p:spTree>
    <p:extLst>
      <p:ext uri="{BB962C8B-B14F-4D97-AF65-F5344CB8AC3E}">
        <p14:creationId xmlns:p14="http://schemas.microsoft.com/office/powerpoint/2010/main" val="1222256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C19070-EE4C-408D-B8EF-305EE59059CA}" type="datetimeFigureOut">
              <a:rPr lang="en-US" smtClean="0"/>
              <a:t>1/16/2016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05D5968-24BD-4BBC-9185-E1279505FDD7}" type="slidenum">
              <a:rPr lang="en-US" smtClean="0"/>
              <a:t>‹#›</a:t>
            </a:fld>
            <a:endParaRPr lang="en-US"/>
          </a:p>
        </p:txBody>
      </p:sp>
    </p:spTree>
    <p:extLst>
      <p:ext uri="{BB962C8B-B14F-4D97-AF65-F5344CB8AC3E}">
        <p14:creationId xmlns:p14="http://schemas.microsoft.com/office/powerpoint/2010/main" val="19095119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C19070-EE4C-408D-B8EF-305EE59059CA}" type="datetimeFigureOut">
              <a:rPr lang="en-US" smtClean="0"/>
              <a:t>1/16/2016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05D5968-24BD-4BBC-9185-E1279505FDD7}" type="slidenum">
              <a:rPr lang="en-US" smtClean="0"/>
              <a:t>‹#›</a:t>
            </a:fld>
            <a:endParaRPr lang="en-US"/>
          </a:p>
        </p:txBody>
      </p:sp>
    </p:spTree>
    <p:extLst>
      <p:ext uri="{BB962C8B-B14F-4D97-AF65-F5344CB8AC3E}">
        <p14:creationId xmlns:p14="http://schemas.microsoft.com/office/powerpoint/2010/main" val="11218096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19070-EE4C-408D-B8EF-305EE59059CA}" type="datetimeFigureOut">
              <a:rPr lang="en-US" smtClean="0"/>
              <a:t>1/16/2016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05D5968-24BD-4BBC-9185-E1279505FDD7}" type="slidenum">
              <a:rPr lang="en-US" smtClean="0"/>
              <a:t>‹#›</a:t>
            </a:fld>
            <a:endParaRPr lang="en-US"/>
          </a:p>
        </p:txBody>
      </p:sp>
    </p:spTree>
    <p:extLst>
      <p:ext uri="{BB962C8B-B14F-4D97-AF65-F5344CB8AC3E}">
        <p14:creationId xmlns:p14="http://schemas.microsoft.com/office/powerpoint/2010/main" val="3387862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C19070-EE4C-408D-B8EF-305EE59059CA}"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D5968-24BD-4BBC-9185-E1279505FDD7}" type="slidenum">
              <a:rPr lang="en-US" smtClean="0"/>
              <a:t>‹#›</a:t>
            </a:fld>
            <a:endParaRPr lang="en-US"/>
          </a:p>
        </p:txBody>
      </p:sp>
    </p:spTree>
    <p:extLst>
      <p:ext uri="{BB962C8B-B14F-4D97-AF65-F5344CB8AC3E}">
        <p14:creationId xmlns:p14="http://schemas.microsoft.com/office/powerpoint/2010/main" val="16172879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C19070-EE4C-408D-B8EF-305EE59059CA}"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05D5968-24BD-4BBC-9185-E1279505FDD7}" type="slidenum">
              <a:rPr lang="en-US" smtClean="0"/>
              <a:t>‹#›</a:t>
            </a:fld>
            <a:endParaRPr lang="en-US"/>
          </a:p>
        </p:txBody>
      </p:sp>
    </p:spTree>
    <p:extLst>
      <p:ext uri="{BB962C8B-B14F-4D97-AF65-F5344CB8AC3E}">
        <p14:creationId xmlns:p14="http://schemas.microsoft.com/office/powerpoint/2010/main" val="20017033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C19070-EE4C-408D-B8EF-305EE59059CA}"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5D5968-24BD-4BBC-9185-E1279505FDD7}" type="slidenum">
              <a:rPr lang="en-US" smtClean="0"/>
              <a:t>‹#›</a:t>
            </a:fld>
            <a:endParaRPr lang="en-US"/>
          </a:p>
        </p:txBody>
      </p:sp>
    </p:spTree>
    <p:extLst>
      <p:ext uri="{BB962C8B-B14F-4D97-AF65-F5344CB8AC3E}">
        <p14:creationId xmlns:p14="http://schemas.microsoft.com/office/powerpoint/2010/main" val="41892611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C19070-EE4C-408D-B8EF-305EE59059CA}"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5D5968-24BD-4BBC-9185-E1279505FDD7}" type="slidenum">
              <a:rPr lang="en-US" smtClean="0"/>
              <a:t>‹#›</a:t>
            </a:fld>
            <a:endParaRPr lang="en-US"/>
          </a:p>
        </p:txBody>
      </p:sp>
    </p:spTree>
    <p:extLst>
      <p:ext uri="{BB962C8B-B14F-4D97-AF65-F5344CB8AC3E}">
        <p14:creationId xmlns:p14="http://schemas.microsoft.com/office/powerpoint/2010/main" val="27750002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C19070-EE4C-408D-B8EF-305EE59059CA}"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5D5968-24BD-4BBC-9185-E1279505FDD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04367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8C19070-EE4C-408D-B8EF-305EE59059CA}"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5D5968-24BD-4BBC-9185-E1279505FDD7}" type="slidenum">
              <a:rPr lang="en-US" smtClean="0"/>
              <a:t>‹#›</a:t>
            </a:fld>
            <a:endParaRPr lang="en-US"/>
          </a:p>
        </p:txBody>
      </p:sp>
    </p:spTree>
    <p:extLst>
      <p:ext uri="{BB962C8B-B14F-4D97-AF65-F5344CB8AC3E}">
        <p14:creationId xmlns:p14="http://schemas.microsoft.com/office/powerpoint/2010/main" val="15515356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8C19070-EE4C-408D-B8EF-305EE59059CA}"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5D5968-24BD-4BBC-9185-E1279505FDD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63642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8C19070-EE4C-408D-B8EF-305EE59059CA}"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5D5968-24BD-4BBC-9185-E1279505FDD7}" type="slidenum">
              <a:rPr lang="en-US" smtClean="0"/>
              <a:t>‹#›</a:t>
            </a:fld>
            <a:endParaRPr lang="en-US"/>
          </a:p>
        </p:txBody>
      </p:sp>
    </p:spTree>
    <p:extLst>
      <p:ext uri="{BB962C8B-B14F-4D97-AF65-F5344CB8AC3E}">
        <p14:creationId xmlns:p14="http://schemas.microsoft.com/office/powerpoint/2010/main" val="38932358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C19070-EE4C-408D-B8EF-305EE59059CA}"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5D5968-24BD-4BBC-9185-E1279505FDD7}" type="slidenum">
              <a:rPr lang="en-US" smtClean="0"/>
              <a:t>‹#›</a:t>
            </a:fld>
            <a:endParaRPr lang="en-US"/>
          </a:p>
        </p:txBody>
      </p:sp>
    </p:spTree>
    <p:extLst>
      <p:ext uri="{BB962C8B-B14F-4D97-AF65-F5344CB8AC3E}">
        <p14:creationId xmlns:p14="http://schemas.microsoft.com/office/powerpoint/2010/main" val="3121809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C19070-EE4C-408D-B8EF-305EE59059CA}"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5D5968-24BD-4BBC-9185-E1279505FDD7}" type="slidenum">
              <a:rPr lang="en-US" smtClean="0"/>
              <a:t>‹#›</a:t>
            </a:fld>
            <a:endParaRPr lang="en-US"/>
          </a:p>
        </p:txBody>
      </p:sp>
    </p:spTree>
    <p:extLst>
      <p:ext uri="{BB962C8B-B14F-4D97-AF65-F5344CB8AC3E}">
        <p14:creationId xmlns:p14="http://schemas.microsoft.com/office/powerpoint/2010/main" val="4256673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C19070-EE4C-408D-B8EF-305EE59059CA}"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D5968-24BD-4BBC-9185-E1279505FDD7}" type="slidenum">
              <a:rPr lang="en-US" smtClean="0"/>
              <a:t>‹#›</a:t>
            </a:fld>
            <a:endParaRPr lang="en-US"/>
          </a:p>
        </p:txBody>
      </p:sp>
    </p:spTree>
    <p:extLst>
      <p:ext uri="{BB962C8B-B14F-4D97-AF65-F5344CB8AC3E}">
        <p14:creationId xmlns:p14="http://schemas.microsoft.com/office/powerpoint/2010/main" val="92970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C19070-EE4C-408D-B8EF-305EE59059CA}" type="datetimeFigureOut">
              <a:rPr lang="en-US" smtClean="0"/>
              <a:t>1/16/2016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5D5968-24BD-4BBC-9185-E1279505FDD7}"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98436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8C19070-EE4C-408D-B8EF-305EE59059CA}" type="datetimeFigureOut">
              <a:rPr lang="en-US" smtClean="0"/>
              <a:t>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5D5968-24BD-4BBC-9185-E1279505FDD7}"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70361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19070-EE4C-408D-B8EF-305EE59059CA}" type="datetimeFigureOut">
              <a:rPr lang="en-US" smtClean="0"/>
              <a:t>1/16/2016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5D5968-24BD-4BBC-9185-E1279505FDD7}" type="slidenum">
              <a:rPr lang="en-US" smtClean="0"/>
              <a:t>‹#›</a:t>
            </a:fld>
            <a:endParaRPr lang="en-US"/>
          </a:p>
        </p:txBody>
      </p:sp>
    </p:spTree>
    <p:extLst>
      <p:ext uri="{BB962C8B-B14F-4D97-AF65-F5344CB8AC3E}">
        <p14:creationId xmlns:p14="http://schemas.microsoft.com/office/powerpoint/2010/main" val="2208492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C19070-EE4C-408D-B8EF-305EE59059CA}"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D5968-24BD-4BBC-9185-E1279505FDD7}" type="slidenum">
              <a:rPr lang="en-US" smtClean="0"/>
              <a:t>‹#›</a:t>
            </a:fld>
            <a:endParaRPr lang="en-US"/>
          </a:p>
        </p:txBody>
      </p:sp>
    </p:spTree>
    <p:extLst>
      <p:ext uri="{BB962C8B-B14F-4D97-AF65-F5344CB8AC3E}">
        <p14:creationId xmlns:p14="http://schemas.microsoft.com/office/powerpoint/2010/main" val="195088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C19070-EE4C-408D-B8EF-305EE59059CA}"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D5968-24BD-4BBC-9185-E1279505FDD7}" type="slidenum">
              <a:rPr lang="en-US" smtClean="0"/>
              <a:t>‹#›</a:t>
            </a:fld>
            <a:endParaRPr lang="en-US"/>
          </a:p>
        </p:txBody>
      </p:sp>
    </p:spTree>
    <p:extLst>
      <p:ext uri="{BB962C8B-B14F-4D97-AF65-F5344CB8AC3E}">
        <p14:creationId xmlns:p14="http://schemas.microsoft.com/office/powerpoint/2010/main" val="4183796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D8C19070-EE4C-408D-B8EF-305EE59059CA}" type="datetimeFigureOut">
              <a:rPr lang="en-US" smtClean="0"/>
              <a:t>1/16/2016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05D5968-24BD-4BBC-9185-E1279505FDD7}" type="slidenum">
              <a:rPr lang="en-US" smtClean="0"/>
              <a:t>‹#›</a:t>
            </a:fld>
            <a:endParaRPr lang="en-US"/>
          </a:p>
        </p:txBody>
      </p:sp>
    </p:spTree>
    <p:extLst>
      <p:ext uri="{BB962C8B-B14F-4D97-AF65-F5344CB8AC3E}">
        <p14:creationId xmlns:p14="http://schemas.microsoft.com/office/powerpoint/2010/main" val="200422625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D8C19070-EE4C-408D-B8EF-305EE59059CA}" type="datetimeFigureOut">
              <a:rPr lang="en-US" smtClean="0"/>
              <a:t>1/16/2016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05D5968-24BD-4BBC-9185-E1279505FDD7}" type="slidenum">
              <a:rPr lang="en-US" smtClean="0"/>
              <a:t>‹#›</a:t>
            </a:fld>
            <a:endParaRPr lang="en-US"/>
          </a:p>
        </p:txBody>
      </p:sp>
    </p:spTree>
    <p:extLst>
      <p:ext uri="{BB962C8B-B14F-4D97-AF65-F5344CB8AC3E}">
        <p14:creationId xmlns:p14="http://schemas.microsoft.com/office/powerpoint/2010/main" val="252574954"/>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8C19070-EE4C-408D-B8EF-305EE59059CA}" type="datetimeFigureOut">
              <a:rPr lang="en-US" smtClean="0"/>
              <a:t>1/16/2016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05D5968-24BD-4BBC-9185-E1279505FDD7}" type="slidenum">
              <a:rPr lang="en-US" smtClean="0"/>
              <a:t>‹#›</a:t>
            </a:fld>
            <a:endParaRPr lang="en-US"/>
          </a:p>
        </p:txBody>
      </p:sp>
    </p:spTree>
    <p:extLst>
      <p:ext uri="{BB962C8B-B14F-4D97-AF65-F5344CB8AC3E}">
        <p14:creationId xmlns:p14="http://schemas.microsoft.com/office/powerpoint/2010/main" val="3414955542"/>
      </p:ext>
    </p:extLst>
  </p:cSld>
  <p:clrMap bg1="lt1" tx1="dk1" bg2="lt2" tx2="dk2" accent1="accent1" accent2="accent2" accent3="accent3" accent4="accent4" accent5="accent5" accent6="accent6" hlink="hlink" folHlink="folHlink"/>
  <p:sldLayoutIdLst>
    <p:sldLayoutId id="2147484123" r:id="rId1"/>
    <p:sldLayoutId id="2147484124" r:id="rId2"/>
    <p:sldLayoutId id="2147484125" r:id="rId3"/>
    <p:sldLayoutId id="2147484126" r:id="rId4"/>
    <p:sldLayoutId id="2147484127" r:id="rId5"/>
    <p:sldLayoutId id="2147484128" r:id="rId6"/>
    <p:sldLayoutId id="2147484129" r:id="rId7"/>
    <p:sldLayoutId id="2147484130" r:id="rId8"/>
    <p:sldLayoutId id="2147484131" r:id="rId9"/>
    <p:sldLayoutId id="2147484132" r:id="rId10"/>
    <p:sldLayoutId id="2147484133" r:id="rId11"/>
    <p:sldLayoutId id="2147484134" r:id="rId12"/>
    <p:sldLayoutId id="2147484135" r:id="rId13"/>
    <p:sldLayoutId id="2147484136" r:id="rId14"/>
    <p:sldLayoutId id="2147484137" r:id="rId15"/>
    <p:sldLayoutId id="214748413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b="1" dirty="0" smtClean="0">
                <a:solidFill>
                  <a:srgbClr val="C00000"/>
                </a:solidFill>
              </a:rPr>
              <a:t>Bayes’ Rule</a:t>
            </a:r>
            <a:endParaRPr lang="en-US" sz="8000" b="1" dirty="0">
              <a:solidFill>
                <a:srgbClr val="C00000"/>
              </a:solidFill>
            </a:endParaRPr>
          </a:p>
        </p:txBody>
      </p:sp>
    </p:spTree>
    <p:extLst>
      <p:ext uri="{BB962C8B-B14F-4D97-AF65-F5344CB8AC3E}">
        <p14:creationId xmlns:p14="http://schemas.microsoft.com/office/powerpoint/2010/main" val="3665176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249" y="0"/>
            <a:ext cx="5652563" cy="626859"/>
          </a:xfrm>
        </p:spPr>
        <p:txBody>
          <a:bodyPr>
            <a:noAutofit/>
          </a:bodyPr>
          <a:lstStyle/>
          <a:p>
            <a:r>
              <a:rPr lang="en-US" b="1" dirty="0">
                <a:solidFill>
                  <a:srgbClr val="C00000"/>
                </a:solidFill>
              </a:rPr>
              <a:t>Bayes' theorem </a:t>
            </a:r>
          </a:p>
        </p:txBody>
      </p:sp>
      <p:sp>
        <p:nvSpPr>
          <p:cNvPr id="5" name="Rectangle 4"/>
          <p:cNvSpPr/>
          <p:nvPr/>
        </p:nvSpPr>
        <p:spPr>
          <a:xfrm>
            <a:off x="1249250" y="807041"/>
            <a:ext cx="10510699" cy="5632311"/>
          </a:xfrm>
          <a:prstGeom prst="rect">
            <a:avLst/>
          </a:prstGeom>
        </p:spPr>
        <p:txBody>
          <a:bodyPr wrap="square">
            <a:spAutoFit/>
          </a:bodyPr>
          <a:lstStyle/>
          <a:p>
            <a:pPr marL="342900" indent="-342900" algn="just">
              <a:buFont typeface="Arial" panose="020B0604020202020204" pitchFamily="34" charset="0"/>
              <a:buChar char="•"/>
            </a:pPr>
            <a:r>
              <a:rPr lang="en-US" sz="2000" dirty="0" smtClean="0"/>
              <a:t>Bayes' </a:t>
            </a:r>
            <a:r>
              <a:rPr lang="en-US" sz="2000" dirty="0"/>
              <a:t>theorem describes the </a:t>
            </a:r>
            <a:r>
              <a:rPr lang="en-US" sz="2000" b="1" dirty="0"/>
              <a:t>probability of an event</a:t>
            </a:r>
            <a:r>
              <a:rPr lang="en-US" sz="2000" dirty="0"/>
              <a:t>, based on </a:t>
            </a:r>
            <a:r>
              <a:rPr lang="en-US" sz="2000" b="1" dirty="0"/>
              <a:t>conditions</a:t>
            </a:r>
            <a:r>
              <a:rPr lang="en-US" sz="2000" dirty="0"/>
              <a:t> that might be related to the event. </a:t>
            </a:r>
            <a:endParaRPr lang="en-US" sz="2000" dirty="0" smtClean="0"/>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smtClean="0"/>
              <a:t>For </a:t>
            </a:r>
            <a:r>
              <a:rPr lang="en-US" sz="2000" dirty="0"/>
              <a:t>example, suppose one is interested in whether a woman has cancer, and knows that she is 65. If cancer is related to age, information about her age can be used to more accurately assess the probability of her having cancer using Bayes' Theorem</a:t>
            </a:r>
            <a:r>
              <a:rPr lang="en-US" sz="2000" dirty="0" smtClean="0"/>
              <a:t>.</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Bayes' theorem is stated mathematically as the following </a:t>
            </a:r>
            <a:r>
              <a:rPr lang="en-US" sz="2000" dirty="0" smtClean="0"/>
              <a:t>equation</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endParaRPr lang="en-US" sz="2000" dirty="0"/>
          </a:p>
          <a:p>
            <a:pPr algn="just"/>
            <a:r>
              <a:rPr lang="en-US" sz="2000" b="1" dirty="0" smtClean="0"/>
              <a:t>Where </a:t>
            </a:r>
            <a:r>
              <a:rPr lang="en-US" sz="2000" b="1" dirty="0"/>
              <a:t>A and B are events</a:t>
            </a:r>
            <a:r>
              <a:rPr lang="en-US" sz="2000" dirty="0"/>
              <a:t>.</a:t>
            </a:r>
          </a:p>
          <a:p>
            <a:pPr marL="800100" lvl="1" indent="-342900" algn="just">
              <a:buFont typeface="Arial" panose="020B0604020202020204" pitchFamily="34" charset="0"/>
              <a:buChar char="•"/>
            </a:pPr>
            <a:r>
              <a:rPr lang="en-US" sz="2000" dirty="0" smtClean="0"/>
              <a:t>P(A</a:t>
            </a:r>
            <a:r>
              <a:rPr lang="en-US" sz="2000" dirty="0"/>
              <a:t>) and P(B) are the probabilities of A and B without regard to each other.</a:t>
            </a:r>
          </a:p>
          <a:p>
            <a:pPr marL="800100" lvl="1" indent="-342900" algn="just">
              <a:buFont typeface="Arial" panose="020B0604020202020204" pitchFamily="34" charset="0"/>
              <a:buChar char="•"/>
            </a:pPr>
            <a:r>
              <a:rPr lang="en-US" sz="2000" dirty="0"/>
              <a:t>P(A | B), a conditional probability, is the probability of observing event A given that B is true.</a:t>
            </a:r>
          </a:p>
          <a:p>
            <a:pPr marL="800100" lvl="1" indent="-342900" algn="just">
              <a:buFont typeface="Arial" panose="020B0604020202020204" pitchFamily="34" charset="0"/>
              <a:buChar char="•"/>
            </a:pPr>
            <a:r>
              <a:rPr lang="en-US" sz="2000" dirty="0"/>
              <a:t>P(B | A) is the probability of observing event B given that A is true.</a:t>
            </a:r>
            <a:endParaRPr lang="en-US" sz="2000" dirty="0"/>
          </a:p>
        </p:txBody>
      </p:sp>
      <p:pic>
        <p:nvPicPr>
          <p:cNvPr id="3" name="Picture 2"/>
          <p:cNvPicPr>
            <a:picLocks noChangeAspect="1"/>
          </p:cNvPicPr>
          <p:nvPr/>
        </p:nvPicPr>
        <p:blipFill>
          <a:blip r:embed="rId2"/>
          <a:stretch>
            <a:fillRect/>
          </a:stretch>
        </p:blipFill>
        <p:spPr>
          <a:xfrm>
            <a:off x="2140993" y="3863663"/>
            <a:ext cx="4050245" cy="678710"/>
          </a:xfrm>
          <a:prstGeom prst="rect">
            <a:avLst/>
          </a:prstGeom>
        </p:spPr>
      </p:pic>
    </p:spTree>
    <p:extLst>
      <p:ext uri="{BB962C8B-B14F-4D97-AF65-F5344CB8AC3E}">
        <p14:creationId xmlns:p14="http://schemas.microsoft.com/office/powerpoint/2010/main" val="2012522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249" y="0"/>
            <a:ext cx="5652563" cy="626859"/>
          </a:xfrm>
        </p:spPr>
        <p:txBody>
          <a:bodyPr>
            <a:noAutofit/>
          </a:bodyPr>
          <a:lstStyle/>
          <a:p>
            <a:r>
              <a:rPr lang="en-US" b="1" dirty="0">
                <a:solidFill>
                  <a:srgbClr val="C00000"/>
                </a:solidFill>
              </a:rPr>
              <a:t>Bayes' theorem </a:t>
            </a:r>
          </a:p>
        </p:txBody>
      </p:sp>
      <p:sp>
        <p:nvSpPr>
          <p:cNvPr id="5" name="Rectangle 4"/>
          <p:cNvSpPr/>
          <p:nvPr/>
        </p:nvSpPr>
        <p:spPr>
          <a:xfrm>
            <a:off x="1249250" y="807041"/>
            <a:ext cx="10510699" cy="5940088"/>
          </a:xfrm>
          <a:prstGeom prst="rect">
            <a:avLst/>
          </a:prstGeom>
        </p:spPr>
        <p:txBody>
          <a:bodyPr wrap="square">
            <a:spAutoFit/>
          </a:bodyPr>
          <a:lstStyle/>
          <a:p>
            <a:pPr marL="342900" indent="-342900" algn="just">
              <a:buFont typeface="Arial" panose="020B0604020202020204" pitchFamily="34" charset="0"/>
              <a:buChar char="•"/>
            </a:pPr>
            <a:r>
              <a:rPr lang="en-US" sz="2000" b="1" dirty="0"/>
              <a:t>Alternative form</a:t>
            </a:r>
          </a:p>
          <a:p>
            <a:pPr marL="342900" indent="-342900" algn="just">
              <a:buFont typeface="Arial" panose="020B0604020202020204" pitchFamily="34" charset="0"/>
              <a:buChar char="•"/>
            </a:pPr>
            <a:endParaRPr lang="en-US" sz="2000" b="1" dirty="0" smtClean="0"/>
          </a:p>
          <a:p>
            <a:pPr marL="1257300" lvl="2" indent="-342900" algn="just">
              <a:buFont typeface="Arial" panose="020B0604020202020204" pitchFamily="34" charset="0"/>
              <a:buChar char="•"/>
            </a:pPr>
            <a:r>
              <a:rPr lang="en-US" sz="1600" dirty="0" smtClean="0"/>
              <a:t>P(A</a:t>
            </a:r>
            <a:r>
              <a:rPr lang="en-US" sz="1600" dirty="0"/>
              <a:t>),the prior probability, is the initial degree of belief in A.</a:t>
            </a:r>
          </a:p>
          <a:p>
            <a:pPr marL="1257300" lvl="2" indent="-342900" algn="just">
              <a:buFont typeface="Arial" panose="020B0604020202020204" pitchFamily="34" charset="0"/>
              <a:buChar char="•"/>
            </a:pPr>
            <a:r>
              <a:rPr lang="en-US" sz="1600" dirty="0"/>
              <a:t>P(−A), is the corresponding probability of the initial degree of belief </a:t>
            </a:r>
            <a:r>
              <a:rPr lang="en-US" sz="1600" dirty="0" smtClean="0"/>
              <a:t>against</a:t>
            </a:r>
          </a:p>
          <a:p>
            <a:pPr marL="1257300" lvl="2" indent="-342900" algn="just">
              <a:buFont typeface="Arial" panose="020B0604020202020204" pitchFamily="34" charset="0"/>
              <a:buChar char="•"/>
            </a:pPr>
            <a:r>
              <a:rPr lang="en-US" sz="1600" dirty="0" smtClean="0"/>
              <a:t>P(B|A</a:t>
            </a:r>
            <a:r>
              <a:rPr lang="en-US" sz="1600" dirty="0"/>
              <a:t>), the conditional probability or likelihood, is the degree of belief in B, given that the proposition A is true.</a:t>
            </a:r>
          </a:p>
          <a:p>
            <a:pPr marL="1257300" lvl="2" indent="-342900" algn="just">
              <a:buFont typeface="Arial" panose="020B0604020202020204" pitchFamily="34" charset="0"/>
              <a:buChar char="•"/>
            </a:pPr>
            <a:r>
              <a:rPr lang="en-US" sz="1600" dirty="0" smtClean="0"/>
              <a:t>P(B|-</a:t>
            </a:r>
            <a:r>
              <a:rPr lang="en-US" sz="1600" dirty="0"/>
              <a:t>A), the conditional probability or likelihood, is the degree of belief in B, given that the proposition A is false.</a:t>
            </a:r>
          </a:p>
          <a:p>
            <a:pPr marL="1257300" lvl="2" indent="-342900" algn="just">
              <a:buFont typeface="Arial" panose="020B0604020202020204" pitchFamily="34" charset="0"/>
              <a:buChar char="•"/>
            </a:pPr>
            <a:r>
              <a:rPr lang="en-US" sz="1600" dirty="0" smtClean="0"/>
              <a:t>P(A|B</a:t>
            </a:r>
            <a:r>
              <a:rPr lang="en-US" sz="1600" dirty="0"/>
              <a:t>), the posterior probability, is the probability for A after taking into account B for and against A.</a:t>
            </a:r>
          </a:p>
          <a:p>
            <a:pPr marL="342900" indent="-342900" algn="just">
              <a:buFont typeface="Arial" panose="020B0604020202020204" pitchFamily="34" charset="0"/>
              <a:buChar char="•"/>
            </a:pPr>
            <a:endParaRPr lang="en-US" sz="2000" b="1" dirty="0"/>
          </a:p>
          <a:p>
            <a:pPr marL="342900" indent="-342900" algn="just">
              <a:buFont typeface="Arial" panose="020B0604020202020204" pitchFamily="34" charset="0"/>
              <a:buChar char="•"/>
            </a:pPr>
            <a:r>
              <a:rPr lang="en-US" sz="1600" b="1" dirty="0" smtClean="0"/>
              <a:t>Tests are not the event - </a:t>
            </a:r>
            <a:r>
              <a:rPr lang="en-US" sz="1600" dirty="0" smtClean="0"/>
              <a:t>We </a:t>
            </a:r>
            <a:r>
              <a:rPr lang="en-US" sz="1600" dirty="0"/>
              <a:t>have a cancer test, separate from the event of actually having </a:t>
            </a:r>
            <a:r>
              <a:rPr lang="en-US" sz="1600" dirty="0" smtClean="0"/>
              <a:t>cancer. </a:t>
            </a:r>
            <a:r>
              <a:rPr lang="en-US" sz="1600" dirty="0"/>
              <a:t>We have a test for spam, separate from the event of actually having a spam message.</a:t>
            </a:r>
          </a:p>
          <a:p>
            <a:pPr marL="342900" indent="-342900" algn="just">
              <a:buFont typeface="Arial" panose="020B0604020202020204" pitchFamily="34" charset="0"/>
              <a:buChar char="•"/>
            </a:pPr>
            <a:endParaRPr lang="en-US" sz="1600" dirty="0"/>
          </a:p>
          <a:p>
            <a:pPr marL="342900" indent="-342900" algn="just">
              <a:buFont typeface="Arial" panose="020B0604020202020204" pitchFamily="34" charset="0"/>
              <a:buChar char="•"/>
            </a:pPr>
            <a:r>
              <a:rPr lang="en-US" sz="1600" b="1" dirty="0"/>
              <a:t>Tests are </a:t>
            </a:r>
            <a:r>
              <a:rPr lang="en-US" sz="1600" b="1" dirty="0" smtClean="0"/>
              <a:t>flawed</a:t>
            </a:r>
            <a:r>
              <a:rPr lang="en-US" sz="1600" dirty="0" smtClean="0"/>
              <a:t> - </a:t>
            </a:r>
            <a:r>
              <a:rPr lang="en-US" sz="1600" dirty="0"/>
              <a:t>Tests detect things that don’t exist (false positive), and miss things that do exist (false negative).</a:t>
            </a:r>
          </a:p>
          <a:p>
            <a:pPr marL="342900" indent="-342900" algn="just">
              <a:buFont typeface="Arial" panose="020B0604020202020204" pitchFamily="34" charset="0"/>
              <a:buChar char="•"/>
            </a:pPr>
            <a:endParaRPr lang="en-US" sz="1600" dirty="0"/>
          </a:p>
          <a:p>
            <a:pPr marL="342900" indent="-342900" algn="just">
              <a:buFont typeface="Arial" panose="020B0604020202020204" pitchFamily="34" charset="0"/>
              <a:buChar char="•"/>
            </a:pPr>
            <a:r>
              <a:rPr lang="en-US" sz="1600" b="1" dirty="0"/>
              <a:t>Tests give us test probabilities</a:t>
            </a:r>
            <a:r>
              <a:rPr lang="en-US" sz="1600" dirty="0"/>
              <a:t>, not the real probabilities. People often consider the test results directly, without considering the errors in the tests.</a:t>
            </a:r>
          </a:p>
          <a:p>
            <a:pPr marL="342900" indent="-342900" algn="just">
              <a:buFont typeface="Arial" panose="020B0604020202020204" pitchFamily="34" charset="0"/>
              <a:buChar char="•"/>
            </a:pPr>
            <a:endParaRPr lang="en-US" sz="1600" dirty="0"/>
          </a:p>
          <a:p>
            <a:pPr marL="342900" indent="-342900" algn="just">
              <a:buFont typeface="Arial" panose="020B0604020202020204" pitchFamily="34" charset="0"/>
              <a:buChar char="•"/>
            </a:pPr>
            <a:r>
              <a:rPr lang="en-US" sz="1600" b="1" dirty="0" smtClean="0"/>
              <a:t>People </a:t>
            </a:r>
            <a:r>
              <a:rPr lang="en-US" sz="1600" b="1" dirty="0"/>
              <a:t>prefer natural numbers</a:t>
            </a:r>
            <a:r>
              <a:rPr lang="en-US" sz="1600" dirty="0"/>
              <a:t>. Saying “100 in 10,000″ rather than “1%” helps people work through the numbers with fewer errors, especially with multiple percentages (“Of those 100, 80 will test positive” rather than “80% of the 1% will test positive</a:t>
            </a:r>
            <a:r>
              <a:rPr lang="en-US" sz="1600" dirty="0" smtClean="0"/>
              <a:t>”).</a:t>
            </a:r>
            <a:endParaRPr lang="en-US" dirty="0"/>
          </a:p>
        </p:txBody>
      </p:sp>
      <p:pic>
        <p:nvPicPr>
          <p:cNvPr id="4" name="Picture 3"/>
          <p:cNvPicPr>
            <a:picLocks noChangeAspect="1"/>
          </p:cNvPicPr>
          <p:nvPr/>
        </p:nvPicPr>
        <p:blipFill>
          <a:blip r:embed="rId2"/>
          <a:stretch>
            <a:fillRect/>
          </a:stretch>
        </p:blipFill>
        <p:spPr>
          <a:xfrm>
            <a:off x="4111111" y="807041"/>
            <a:ext cx="4124325" cy="542925"/>
          </a:xfrm>
          <a:prstGeom prst="rect">
            <a:avLst/>
          </a:prstGeom>
        </p:spPr>
      </p:pic>
    </p:spTree>
    <p:extLst>
      <p:ext uri="{BB962C8B-B14F-4D97-AF65-F5344CB8AC3E}">
        <p14:creationId xmlns:p14="http://schemas.microsoft.com/office/powerpoint/2010/main" val="2422795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249" y="0"/>
            <a:ext cx="5652563" cy="626859"/>
          </a:xfrm>
        </p:spPr>
        <p:txBody>
          <a:bodyPr>
            <a:noAutofit/>
          </a:bodyPr>
          <a:lstStyle/>
          <a:p>
            <a:r>
              <a:rPr lang="en-US" b="1" dirty="0">
                <a:solidFill>
                  <a:srgbClr val="C00000"/>
                </a:solidFill>
              </a:rPr>
              <a:t>Bayes' theorem </a:t>
            </a:r>
          </a:p>
        </p:txBody>
      </p:sp>
      <p:sp>
        <p:nvSpPr>
          <p:cNvPr id="5" name="Rectangle 4"/>
          <p:cNvSpPr/>
          <p:nvPr/>
        </p:nvSpPr>
        <p:spPr>
          <a:xfrm>
            <a:off x="1249250" y="807041"/>
            <a:ext cx="10510699" cy="2246769"/>
          </a:xfrm>
          <a:prstGeom prst="rect">
            <a:avLst/>
          </a:prstGeom>
        </p:spPr>
        <p:txBody>
          <a:bodyPr wrap="square">
            <a:spAutoFit/>
          </a:bodyPr>
          <a:lstStyle/>
          <a:p>
            <a:pPr marL="342900" indent="-342900" algn="just">
              <a:buFont typeface="Arial" panose="020B0604020202020204" pitchFamily="34" charset="0"/>
              <a:buChar char="•"/>
            </a:pPr>
            <a:r>
              <a:rPr lang="en-US" sz="2000" b="1" dirty="0" smtClean="0"/>
              <a:t>Example - </a:t>
            </a:r>
            <a:r>
              <a:rPr lang="en-US" sz="2000" b="1" dirty="0"/>
              <a:t>Drug testing</a:t>
            </a:r>
          </a:p>
          <a:p>
            <a:pPr marL="342900" indent="-342900" algn="just">
              <a:buFont typeface="Arial" panose="020B0604020202020204" pitchFamily="34" charset="0"/>
              <a:buChar char="•"/>
            </a:pPr>
            <a:endParaRPr lang="en-US" sz="2000" b="1" dirty="0" smtClean="0"/>
          </a:p>
          <a:p>
            <a:pPr marL="342900" indent="-342900" algn="just">
              <a:buFont typeface="Arial" panose="020B0604020202020204" pitchFamily="34" charset="0"/>
              <a:buChar char="•"/>
            </a:pPr>
            <a:r>
              <a:rPr lang="en-US" sz="2000" dirty="0"/>
              <a:t>Suppose a drug test is </a:t>
            </a:r>
            <a:r>
              <a:rPr lang="en-US" sz="2000" b="1" dirty="0"/>
              <a:t>99% sensitive </a:t>
            </a:r>
            <a:r>
              <a:rPr lang="en-US" sz="2000" dirty="0"/>
              <a:t>and </a:t>
            </a:r>
            <a:r>
              <a:rPr lang="en-US" sz="2000" b="1" dirty="0"/>
              <a:t>99% specific</a:t>
            </a:r>
            <a:r>
              <a:rPr lang="en-US" sz="2000" dirty="0"/>
              <a:t>. That is, the test will produce 99% true positive results for drug users and 99% true negative results for non-drug users. Suppose that 0.5% of people are users of the drug. If a randomly selected individual tests positive, what is the probability he or she is a user?</a:t>
            </a:r>
            <a:endParaRPr lang="en-US" sz="2000" dirty="0"/>
          </a:p>
          <a:p>
            <a:pPr marL="342900" indent="-342900" algn="just">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2716471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7793" y="2775652"/>
            <a:ext cx="8392920" cy="2131199"/>
          </a:xfrm>
        </p:spPr>
        <p:txBody>
          <a:bodyPr>
            <a:noAutofit/>
          </a:bodyPr>
          <a:lstStyle/>
          <a:p>
            <a:r>
              <a:rPr lang="en-US" sz="8800" b="1" dirty="0" smtClean="0">
                <a:solidFill>
                  <a:srgbClr val="C00000"/>
                </a:solidFill>
              </a:rPr>
              <a:t>Questions ?</a:t>
            </a:r>
            <a:endParaRPr lang="en-US" sz="8800" b="1" dirty="0">
              <a:solidFill>
                <a:srgbClr val="C00000"/>
              </a:solidFill>
            </a:endParaRPr>
          </a:p>
        </p:txBody>
      </p:sp>
    </p:spTree>
    <p:extLst>
      <p:ext uri="{BB962C8B-B14F-4D97-AF65-F5344CB8AC3E}">
        <p14:creationId xmlns:p14="http://schemas.microsoft.com/office/powerpoint/2010/main" val="3502146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7793" y="2775652"/>
            <a:ext cx="8392920" cy="2131199"/>
          </a:xfrm>
        </p:spPr>
        <p:txBody>
          <a:bodyPr>
            <a:noAutofit/>
          </a:bodyPr>
          <a:lstStyle/>
          <a:p>
            <a:r>
              <a:rPr lang="en-US" sz="8800" b="1" dirty="0" smtClean="0">
                <a:solidFill>
                  <a:srgbClr val="C00000"/>
                </a:solidFill>
              </a:rPr>
              <a:t>THANK YOU</a:t>
            </a:r>
            <a:endParaRPr lang="en-US" sz="8800" b="1" dirty="0">
              <a:solidFill>
                <a:srgbClr val="C00000"/>
              </a:solidFill>
            </a:endParaRPr>
          </a:p>
        </p:txBody>
      </p:sp>
    </p:spTree>
    <p:extLst>
      <p:ext uri="{BB962C8B-B14F-4D97-AF65-F5344CB8AC3E}">
        <p14:creationId xmlns:p14="http://schemas.microsoft.com/office/powerpoint/2010/main" val="956462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TM02900688[[fn=Facet]]</Template>
  <TotalTime>2616</TotalTime>
  <Words>480</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6</vt:i4>
      </vt:variant>
    </vt:vector>
  </HeadingPairs>
  <TitlesOfParts>
    <vt:vector size="15" baseType="lpstr">
      <vt:lpstr>Arial</vt:lpstr>
      <vt:lpstr>Calibri</vt:lpstr>
      <vt:lpstr>Calibri Light</vt:lpstr>
      <vt:lpstr>Century Gothic</vt:lpstr>
      <vt:lpstr>Wingdings 2</vt:lpstr>
      <vt:lpstr>Wingdings 3</vt:lpstr>
      <vt:lpstr>HDOfficeLightV0</vt:lpstr>
      <vt:lpstr>1_HDOfficeLightV0</vt:lpstr>
      <vt:lpstr>Wisp</vt:lpstr>
      <vt:lpstr>Bayes’ Rule</vt:lpstr>
      <vt:lpstr>Bayes' theorem </vt:lpstr>
      <vt:lpstr>Bayes' theorem </vt:lpstr>
      <vt:lpstr>Bayes' theorem </vt:lpstr>
      <vt:lpstr>Questions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COSINE SIMILARITY</dc:title>
  <dc:creator>Jai Mahakal</dc:creator>
  <cp:lastModifiedBy>Jai Mahakal</cp:lastModifiedBy>
  <cp:revision>140</cp:revision>
  <dcterms:created xsi:type="dcterms:W3CDTF">2016-01-09T11:55:57Z</dcterms:created>
  <dcterms:modified xsi:type="dcterms:W3CDTF">2016-01-16T18:56:25Z</dcterms:modified>
</cp:coreProperties>
</file>