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b4d7e15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b4d7e15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b4d7e15d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b4d7e15d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b4d7e15d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b4d7e15d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b4d7e15d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b4d7e15d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b4d7e15d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b4d7e15d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ba41c42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ba41c42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ba41c429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ba41c429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ba41c429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ba41c429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ba41c429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ba41c429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4d7e1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b4d7e1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b4d7e15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b4d7e15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b4d7e15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b4d7e15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b4d7e15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b4d7e15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b4d7e15d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b4d7e15d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4d7e15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b4d7e15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4d7e15d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b4d7e15d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4d7e15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4d7e15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AWS Step Functions for Microservice Orchestration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Proposed Pattern for Organizational Use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8767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7198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7414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566651" cy="36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752" y="1170125"/>
            <a:ext cx="3960846" cy="3517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7425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30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8304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307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2464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Overview of AWS Step Functions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 Case: Microservice Orchestration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POC Details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Start Step: Triggering a Lambda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Lambda to trigger ECS Task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Monitoring the ECS Task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Final Step: Lambda </a:t>
            </a:r>
            <a:r>
              <a:rPr lang="en" sz="1200"/>
              <a:t>Execution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Benefits of Adopting AWS Step Functions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Proposed Architecture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Demo/Results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Next Steps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AWS Step Functions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Definition</a:t>
            </a:r>
            <a:r>
              <a:rPr lang="en" sz="1200">
                <a:solidFill>
                  <a:schemeClr val="dk1"/>
                </a:solidFill>
              </a:rPr>
              <a:t>: AWS Step Functions is a serverless orchestration service that coordinates multiple AWS services into scalable workflows.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Key Features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Visual workflow designer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Built-in error handling and retries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Easy integration with AWS services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Ideal Use Cases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Microservice orchestration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Data processing pipelines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Event-driven workflows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UC: </a:t>
            </a:r>
            <a:r>
              <a:rPr lang="en" sz="2500"/>
              <a:t>Microservice Orchestration with AWS Step Functions</a:t>
            </a:r>
            <a:endParaRPr sz="2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Business Need</a:t>
            </a:r>
            <a:r>
              <a:rPr lang="en" sz="1000">
                <a:solidFill>
                  <a:schemeClr val="dk1"/>
                </a:solidFill>
              </a:rPr>
              <a:t>: Orchestrate multiple ECS tasks triggered dynamically by a Lambda function and ensure task completion before proceeding.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Process Overview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Trigger a Lambda function to initiate ECS tasks.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Monitor the status of ECS tasks.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Execute a final Lambda function upon successful task completion.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Key POC Steps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Trigger ECS Tasks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Lambda function reads input parameters from S3 or JSON input.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Launches ECS tasks dynamically based on the input.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Monitor ECS Tasks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Step Function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n" sz="1000">
                <a:solidFill>
                  <a:schemeClr val="dk1"/>
                </a:solidFill>
              </a:rPr>
              <a:t> state to track task status.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Checks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LastStatus</a:t>
            </a:r>
            <a:r>
              <a:rPr lang="en" sz="1000">
                <a:solidFill>
                  <a:schemeClr val="dk1"/>
                </a:solidFill>
              </a:rPr>
              <a:t> and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ExitCode</a:t>
            </a:r>
            <a:r>
              <a:rPr lang="en" sz="1000">
                <a:solidFill>
                  <a:schemeClr val="dk1"/>
                </a:solidFill>
              </a:rPr>
              <a:t> to confirm success.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Final Lambda Execution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Called only if all ECS tasks succeed.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Handles post-processing or business logic.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 Workflow Diagram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50" y="1017725"/>
            <a:ext cx="4767700" cy="415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 Result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POC Success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Successfully triggered and monitored multiple ECS tasks.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Integrated Lambda functions for task initiation and finalization.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Key Metrics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Task Completion Time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Error Handling Coverage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AWS Step Functions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Improved Visibility</a:t>
            </a:r>
            <a:r>
              <a:rPr lang="en" sz="1200">
                <a:solidFill>
                  <a:schemeClr val="dk1"/>
                </a:solidFill>
              </a:rPr>
              <a:t>: Visual workflow with built-in tracking.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Scalability</a:t>
            </a:r>
            <a:r>
              <a:rPr lang="en" sz="1200">
                <a:solidFill>
                  <a:schemeClr val="dk1"/>
                </a:solidFill>
              </a:rPr>
              <a:t>: Seamlessly scales with workloads.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Error Handling</a:t>
            </a:r>
            <a:r>
              <a:rPr lang="en" sz="1200">
                <a:solidFill>
                  <a:schemeClr val="dk1"/>
                </a:solidFill>
              </a:rPr>
              <a:t>: Automatic retries and failure paths.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Integration</a:t>
            </a:r>
            <a:r>
              <a:rPr lang="en" sz="1200">
                <a:solidFill>
                  <a:schemeClr val="dk1"/>
                </a:solidFill>
              </a:rPr>
              <a:t>: Direct integration with AWS Lambda, ECS, and other services.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Cost-Efficiency</a:t>
            </a:r>
            <a:r>
              <a:rPr lang="en" sz="1200">
                <a:solidFill>
                  <a:schemeClr val="dk1"/>
                </a:solidFill>
              </a:rPr>
              <a:t>: Pay-per-use model without infrastructure overhead.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Proposed Pattern for Microservice Orchestration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Pattern Overview</a:t>
            </a:r>
            <a:r>
              <a:rPr lang="en" sz="1100">
                <a:solidFill>
                  <a:schemeClr val="dk1"/>
                </a:solidFill>
              </a:rPr>
              <a:t>: Reusable Step Functions pattern for similar workflows.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Standardization</a:t>
            </a:r>
            <a:r>
              <a:rPr lang="en" sz="1100">
                <a:solidFill>
                  <a:schemeClr val="dk1"/>
                </a:solidFill>
              </a:rPr>
              <a:t>: Provides a consistent orchestration mechanism across teams.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Next Steps</a:t>
            </a:r>
            <a:r>
              <a:rPr lang="en" sz="1100">
                <a:solidFill>
                  <a:schemeClr val="dk1"/>
                </a:solidFill>
              </a:rPr>
              <a:t>: Extend this POC to more complex workflows.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235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90915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