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3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37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FB0E-4322-E6DE-3D30-0E7EC223C4EB}"/>
              </a:ext>
            </a:extLst>
          </p:cNvPr>
          <p:cNvSpPr txBox="1">
            <a:spLocks/>
          </p:cNvSpPr>
          <p:nvPr/>
        </p:nvSpPr>
        <p:spPr>
          <a:xfrm>
            <a:off x="788875" y="1589292"/>
            <a:ext cx="7566247" cy="1094445"/>
          </a:xfrm>
          <a:prstGeom prst="rect">
            <a:avLst/>
          </a:prstGeom>
        </p:spPr>
        <p:txBody>
          <a:bodyPr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40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Vending Machine</a:t>
            </a:r>
            <a:br>
              <a:rPr lang="en-US" altLang="zh-CN" sz="36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</a:br>
            <a:r>
              <a:rPr lang="zh-CN" altLang="en-US" sz="24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（</a:t>
            </a:r>
            <a:r>
              <a:rPr lang="en-US" altLang="zh-CN" sz="24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Final Project Presentation</a:t>
            </a:r>
            <a:r>
              <a:rPr lang="zh-CN" altLang="en-US" sz="2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）</a:t>
            </a:r>
            <a:endParaRPr lang="zh-CN" altLang="en-US" sz="3600" dirty="0">
              <a:latin typeface="Sarasa UI SC" panose="02000500000000000000" pitchFamily="2" charset="-122"/>
              <a:ea typeface="Sarasa UI SC" panose="02000500000000000000" pitchFamily="2" charset="-122"/>
              <a:cs typeface="Sarasa UI SC" panose="020005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8C58-521A-A4AE-1B8D-BE14852025FA}"/>
              </a:ext>
            </a:extLst>
          </p:cNvPr>
          <p:cNvSpPr txBox="1"/>
          <p:nvPr/>
        </p:nvSpPr>
        <p:spPr>
          <a:xfrm>
            <a:off x="3183318" y="3172645"/>
            <a:ext cx="2777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Yufei Gu  Jie Gao </a:t>
            </a:r>
            <a:r>
              <a:rPr lang="en-US" altLang="zh-CN" sz="1400" dirty="0" err="1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Jikun</a:t>
            </a:r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 Lu</a:t>
            </a:r>
          </a:p>
          <a:p>
            <a:pPr algn="ctr"/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April 18</a:t>
            </a:r>
            <a:r>
              <a:rPr lang="en-US" altLang="zh-CN" sz="1400" baseline="300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th</a:t>
            </a:r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 2023</a:t>
            </a:r>
            <a:endParaRPr lang="zh-CN" altLang="en-US" sz="1400" dirty="0">
              <a:latin typeface="Sarasa UI SC" panose="02000500000000000000" pitchFamily="2" charset="-122"/>
              <a:ea typeface="Sarasa UI SC" panose="02000500000000000000" pitchFamily="2" charset="-122"/>
              <a:cs typeface="Sarasa UI SC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FB0E-4322-E6DE-3D30-0E7EC223C4EB}"/>
              </a:ext>
            </a:extLst>
          </p:cNvPr>
          <p:cNvSpPr txBox="1">
            <a:spLocks/>
          </p:cNvSpPr>
          <p:nvPr/>
        </p:nvSpPr>
        <p:spPr>
          <a:xfrm>
            <a:off x="788875" y="1589292"/>
            <a:ext cx="7566247" cy="1094445"/>
          </a:xfrm>
          <a:prstGeom prst="rect">
            <a:avLst/>
          </a:prstGeom>
        </p:spPr>
        <p:txBody>
          <a:bodyPr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40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Vending Machine</a:t>
            </a:r>
            <a:br>
              <a:rPr lang="en-US" altLang="zh-CN" sz="36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</a:br>
            <a:r>
              <a:rPr lang="zh-CN" altLang="en-US" sz="24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（</a:t>
            </a:r>
            <a:r>
              <a:rPr lang="en-US" altLang="zh-CN" sz="2400" b="1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Final Project Presentation</a:t>
            </a:r>
            <a:r>
              <a:rPr lang="zh-CN" altLang="en-US" sz="2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）</a:t>
            </a:r>
            <a:endParaRPr lang="zh-CN" altLang="en-US" sz="3600" dirty="0">
              <a:latin typeface="Sarasa UI SC" panose="02000500000000000000" pitchFamily="2" charset="-122"/>
              <a:ea typeface="Sarasa UI SC" panose="02000500000000000000" pitchFamily="2" charset="-122"/>
              <a:cs typeface="Sarasa UI SC" panose="020005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8C58-521A-A4AE-1B8D-BE14852025FA}"/>
              </a:ext>
            </a:extLst>
          </p:cNvPr>
          <p:cNvSpPr txBox="1"/>
          <p:nvPr/>
        </p:nvSpPr>
        <p:spPr>
          <a:xfrm>
            <a:off x="3183318" y="3172645"/>
            <a:ext cx="2777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Yufei Gu  Jie Gao </a:t>
            </a:r>
            <a:r>
              <a:rPr lang="en-US" altLang="zh-CN" sz="1400" dirty="0" err="1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Jikun</a:t>
            </a:r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 Lu</a:t>
            </a:r>
          </a:p>
          <a:p>
            <a:pPr algn="ctr"/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April 18</a:t>
            </a:r>
            <a:r>
              <a:rPr lang="en-US" altLang="zh-CN" sz="1400" baseline="300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th</a:t>
            </a:r>
            <a:r>
              <a:rPr lang="en-US" altLang="zh-CN" sz="1400" dirty="0"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 2023</a:t>
            </a:r>
            <a:endParaRPr lang="zh-CN" altLang="en-US" sz="1400" dirty="0">
              <a:latin typeface="Sarasa UI SC" panose="02000500000000000000" pitchFamily="2" charset="-122"/>
              <a:ea typeface="Sarasa UI SC" panose="02000500000000000000" pitchFamily="2" charset="-122"/>
              <a:cs typeface="Sarasa UI SC" panose="02000500000000000000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3A19FA2-2957-32BA-BFE4-0A6EDD6087B8}"/>
              </a:ext>
            </a:extLst>
          </p:cNvPr>
          <p:cNvSpPr txBox="1">
            <a:spLocks/>
          </p:cNvSpPr>
          <p:nvPr/>
        </p:nvSpPr>
        <p:spPr>
          <a:xfrm>
            <a:off x="191814" y="237454"/>
            <a:ext cx="6487511" cy="4825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Sarasa UI SC" panose="02000500000000000000" pitchFamily="2" charset="-122"/>
                <a:ea typeface="Sarasa UI SC" panose="02000500000000000000" pitchFamily="2" charset="-122"/>
                <a:cs typeface="Sarasa UI SC" panose="02000500000000000000" pitchFamily="2" charset="-122"/>
              </a:rPr>
              <a:t>Project topic and brief overview</a:t>
            </a:r>
            <a:endParaRPr lang="zh-CN" altLang="en-US" sz="2400" dirty="0">
              <a:solidFill>
                <a:schemeClr val="bg1"/>
              </a:solidFill>
              <a:latin typeface="Sarasa UI SC" panose="02000500000000000000" pitchFamily="2" charset="-122"/>
              <a:ea typeface="Sarasa UI SC" panose="02000500000000000000" pitchFamily="2" charset="-122"/>
              <a:cs typeface="Sarasa UI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7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Sarasa UI SC</vt:lpstr>
      <vt:lpstr>Arial</vt:lpstr>
      <vt:lpstr>Calibri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Yufei Gu</dc:creator>
  <cp:lastModifiedBy>Yufei Gu</cp:lastModifiedBy>
  <cp:revision>3</cp:revision>
  <dcterms:modified xsi:type="dcterms:W3CDTF">2023-04-17T06:56:29Z</dcterms:modified>
</cp:coreProperties>
</file>