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88" r:id="rId2"/>
    <p:sldId id="2147310849" r:id="rId3"/>
    <p:sldId id="2147310850" r:id="rId4"/>
    <p:sldId id="2147310852" r:id="rId5"/>
    <p:sldId id="214731085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ED54BC-2706-4260-A5D6-B738AE269967}" v="43" dt="2024-11-28T06:19:12.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59" d="100"/>
          <a:sy n="59" d="100"/>
        </p:scale>
        <p:origin x="9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Nandhavignesh" userId="ce0649b1-019a-40bc-bcab-41084a0bcfa4" providerId="ADAL" clId="{89ED54BC-2706-4260-A5D6-B738AE269967}"/>
    <pc:docChg chg="undo custSel addSld delSld modSld sldOrd">
      <pc:chgData name="Ram, Nandhavignesh" userId="ce0649b1-019a-40bc-bcab-41084a0bcfa4" providerId="ADAL" clId="{89ED54BC-2706-4260-A5D6-B738AE269967}" dt="2024-11-30T17:03:46.167" v="1482"/>
      <pc:docMkLst>
        <pc:docMk/>
      </pc:docMkLst>
      <pc:sldChg chg="addSp delSp modSp del mod modAnim delDesignElem">
        <pc:chgData name="Ram, Nandhavignesh" userId="ce0649b1-019a-40bc-bcab-41084a0bcfa4" providerId="ADAL" clId="{89ED54BC-2706-4260-A5D6-B738AE269967}" dt="2024-11-27T20:18:55.462" v="836" actId="47"/>
        <pc:sldMkLst>
          <pc:docMk/>
          <pc:sldMk cId="171341649" sldId="256"/>
        </pc:sldMkLst>
        <pc:spChg chg="add del mod">
          <ac:chgData name="Ram, Nandhavignesh" userId="ce0649b1-019a-40bc-bcab-41084a0bcfa4" providerId="ADAL" clId="{89ED54BC-2706-4260-A5D6-B738AE269967}" dt="2024-11-27T20:08:17.309" v="573" actId="21"/>
          <ac:spMkLst>
            <pc:docMk/>
            <pc:sldMk cId="171341649" sldId="256"/>
            <ac:spMk id="2" creationId="{259D48BE-A0CA-6BBC-8855-3CDB778AB567}"/>
          </ac:spMkLst>
        </pc:spChg>
        <pc:spChg chg="add del mod">
          <ac:chgData name="Ram, Nandhavignesh" userId="ce0649b1-019a-40bc-bcab-41084a0bcfa4" providerId="ADAL" clId="{89ED54BC-2706-4260-A5D6-B738AE269967}" dt="2024-11-27T20:08:17.309" v="573" actId="21"/>
          <ac:spMkLst>
            <pc:docMk/>
            <pc:sldMk cId="171341649" sldId="256"/>
            <ac:spMk id="3" creationId="{DB927443-BC4A-4F3D-2E04-1E587E189766}"/>
          </ac:spMkLst>
        </pc:spChg>
        <pc:spChg chg="add mod">
          <ac:chgData name="Ram, Nandhavignesh" userId="ce0649b1-019a-40bc-bcab-41084a0bcfa4" providerId="ADAL" clId="{89ED54BC-2706-4260-A5D6-B738AE269967}" dt="2024-11-27T20:08:10.631" v="570" actId="21"/>
          <ac:spMkLst>
            <pc:docMk/>
            <pc:sldMk cId="171341649" sldId="256"/>
            <ac:spMk id="4" creationId="{82C66806-BFAA-7E8D-B71B-A0A5E54FA6A8}"/>
          </ac:spMkLst>
        </pc:spChg>
        <pc:spChg chg="add del">
          <ac:chgData name="Ram, Nandhavignesh" userId="ce0649b1-019a-40bc-bcab-41084a0bcfa4" providerId="ADAL" clId="{89ED54BC-2706-4260-A5D6-B738AE269967}" dt="2024-11-27T20:08:17.309" v="573" actId="21"/>
          <ac:spMkLst>
            <pc:docMk/>
            <pc:sldMk cId="171341649" sldId="256"/>
            <ac:spMk id="5" creationId="{D9C43BE4-C451-2D3E-7CAB-5E8A1927927C}"/>
          </ac:spMkLst>
        </pc:spChg>
        <pc:spChg chg="add mod">
          <ac:chgData name="Ram, Nandhavignesh" userId="ce0649b1-019a-40bc-bcab-41084a0bcfa4" providerId="ADAL" clId="{89ED54BC-2706-4260-A5D6-B738AE269967}" dt="2024-11-27T20:08:10.631" v="570" actId="21"/>
          <ac:spMkLst>
            <pc:docMk/>
            <pc:sldMk cId="171341649" sldId="256"/>
            <ac:spMk id="6" creationId="{1CDA34AC-0E72-0E81-DF89-9BC229028B87}"/>
          </ac:spMkLst>
        </pc:spChg>
        <pc:spChg chg="add mod">
          <ac:chgData name="Ram, Nandhavignesh" userId="ce0649b1-019a-40bc-bcab-41084a0bcfa4" providerId="ADAL" clId="{89ED54BC-2706-4260-A5D6-B738AE269967}" dt="2024-11-27T20:08:14.498" v="571"/>
          <ac:spMkLst>
            <pc:docMk/>
            <pc:sldMk cId="171341649" sldId="256"/>
            <ac:spMk id="7" creationId="{0E30439A-8A5B-46EC-8283-9B6B031D40D0}"/>
          </ac:spMkLst>
        </pc:spChg>
        <pc:spChg chg="add del">
          <ac:chgData name="Ram, Nandhavignesh" userId="ce0649b1-019a-40bc-bcab-41084a0bcfa4" providerId="ADAL" clId="{89ED54BC-2706-4260-A5D6-B738AE269967}" dt="2024-11-27T20:08:17.309" v="573" actId="21"/>
          <ac:spMkLst>
            <pc:docMk/>
            <pc:sldMk cId="171341649" sldId="256"/>
            <ac:spMk id="8" creationId="{0E30439A-8A5B-46EC-8283-9B6B031D40D0}"/>
          </ac:spMkLst>
        </pc:spChg>
        <pc:spChg chg="add mod">
          <ac:chgData name="Ram, Nandhavignesh" userId="ce0649b1-019a-40bc-bcab-41084a0bcfa4" providerId="ADAL" clId="{89ED54BC-2706-4260-A5D6-B738AE269967}" dt="2024-11-27T20:08:16.046" v="572"/>
          <ac:spMkLst>
            <pc:docMk/>
            <pc:sldMk cId="171341649" sldId="256"/>
            <ac:spMk id="9" creationId="{259D48BE-A0CA-6BBC-8855-3CDB778AB567}"/>
          </ac:spMkLst>
        </pc:spChg>
        <pc:spChg chg="add del">
          <ac:chgData name="Ram, Nandhavignesh" userId="ce0649b1-019a-40bc-bcab-41084a0bcfa4" providerId="ADAL" clId="{89ED54BC-2706-4260-A5D6-B738AE269967}" dt="2024-11-27T19:59:47.088" v="532"/>
          <ac:spMkLst>
            <pc:docMk/>
            <pc:sldMk cId="171341649" sldId="256"/>
            <ac:spMk id="10" creationId="{5CEAD642-85CF-4750-8432-7C80C901F001}"/>
          </ac:spMkLst>
        </pc:spChg>
        <pc:spChg chg="add mod">
          <ac:chgData name="Ram, Nandhavignesh" userId="ce0649b1-019a-40bc-bcab-41084a0bcfa4" providerId="ADAL" clId="{89ED54BC-2706-4260-A5D6-B738AE269967}" dt="2024-11-27T20:08:14.498" v="571"/>
          <ac:spMkLst>
            <pc:docMk/>
            <pc:sldMk cId="171341649" sldId="256"/>
            <ac:spMk id="11" creationId="{8C516CC8-80AC-446C-A56E-9F54B7210402}"/>
          </ac:spMkLst>
        </pc:spChg>
        <pc:spChg chg="add mod">
          <ac:chgData name="Ram, Nandhavignesh" userId="ce0649b1-019a-40bc-bcab-41084a0bcfa4" providerId="ADAL" clId="{89ED54BC-2706-4260-A5D6-B738AE269967}" dt="2024-11-27T20:08:16.046" v="572"/>
          <ac:spMkLst>
            <pc:docMk/>
            <pc:sldMk cId="171341649" sldId="256"/>
            <ac:spMk id="12" creationId="{DB927443-BC4A-4F3D-2E04-1E587E189766}"/>
          </ac:spMkLst>
        </pc:spChg>
        <pc:spChg chg="add mod">
          <ac:chgData name="Ram, Nandhavignesh" userId="ce0649b1-019a-40bc-bcab-41084a0bcfa4" providerId="ADAL" clId="{89ED54BC-2706-4260-A5D6-B738AE269967}" dt="2024-11-27T20:08:14.498" v="571"/>
          <ac:spMkLst>
            <pc:docMk/>
            <pc:sldMk cId="171341649" sldId="256"/>
            <ac:spMk id="13" creationId="{D9C43BE4-C451-2D3E-7CAB-5E8A1927927C}"/>
          </ac:spMkLst>
        </pc:spChg>
        <pc:spChg chg="add del">
          <ac:chgData name="Ram, Nandhavignesh" userId="ce0649b1-019a-40bc-bcab-41084a0bcfa4" providerId="ADAL" clId="{89ED54BC-2706-4260-A5D6-B738AE269967}" dt="2024-11-27T19:59:47.088" v="532"/>
          <ac:spMkLst>
            <pc:docMk/>
            <pc:sldMk cId="171341649" sldId="256"/>
            <ac:spMk id="14" creationId="{730D8B3B-9B80-4025-B934-26DC7D7CD231}"/>
          </ac:spMkLst>
        </pc:spChg>
        <pc:spChg chg="add del">
          <ac:chgData name="Ram, Nandhavignesh" userId="ce0649b1-019a-40bc-bcab-41084a0bcfa4" providerId="ADAL" clId="{89ED54BC-2706-4260-A5D6-B738AE269967}" dt="2024-11-27T19:59:47.088" v="532"/>
          <ac:spMkLst>
            <pc:docMk/>
            <pc:sldMk cId="171341649" sldId="256"/>
            <ac:spMk id="15" creationId="{FA33EEAE-15D5-4119-8C1E-89D943F911EF}"/>
          </ac:spMkLst>
        </pc:spChg>
        <pc:spChg chg="add del">
          <ac:chgData name="Ram, Nandhavignesh" userId="ce0649b1-019a-40bc-bcab-41084a0bcfa4" providerId="ADAL" clId="{89ED54BC-2706-4260-A5D6-B738AE269967}" dt="2024-11-27T19:59:47.088" v="532"/>
          <ac:spMkLst>
            <pc:docMk/>
            <pc:sldMk cId="171341649" sldId="256"/>
            <ac:spMk id="16" creationId="{B5A1B09C-1565-46F8-B70F-621C5EB48A09}"/>
          </ac:spMkLst>
        </pc:spChg>
        <pc:spChg chg="add del">
          <ac:chgData name="Ram, Nandhavignesh" userId="ce0649b1-019a-40bc-bcab-41084a0bcfa4" providerId="ADAL" clId="{89ED54BC-2706-4260-A5D6-B738AE269967}" dt="2024-11-27T20:08:17.309" v="573" actId="21"/>
          <ac:spMkLst>
            <pc:docMk/>
            <pc:sldMk cId="171341649" sldId="256"/>
            <ac:spMk id="18" creationId="{8C516CC8-80AC-446C-A56E-9F54B7210402}"/>
          </ac:spMkLst>
        </pc:spChg>
        <pc:spChg chg="add del">
          <ac:chgData name="Ram, Nandhavignesh" userId="ce0649b1-019a-40bc-bcab-41084a0bcfa4" providerId="ADAL" clId="{89ED54BC-2706-4260-A5D6-B738AE269967}" dt="2024-11-27T19:59:47.088" v="532"/>
          <ac:spMkLst>
            <pc:docMk/>
            <pc:sldMk cId="171341649" sldId="256"/>
            <ac:spMk id="20" creationId="{53947E58-F088-49F1-A3D1-DEA690192E84}"/>
          </ac:spMkLst>
        </pc:spChg>
      </pc:sldChg>
      <pc:sldChg chg="addSp delSp modSp del mod setClrOvrMap delDesignElem">
        <pc:chgData name="Ram, Nandhavignesh" userId="ce0649b1-019a-40bc-bcab-41084a0bcfa4" providerId="ADAL" clId="{89ED54BC-2706-4260-A5D6-B738AE269967}" dt="2024-11-27T20:18:52.230" v="833" actId="47"/>
        <pc:sldMkLst>
          <pc:docMk/>
          <pc:sldMk cId="177132669" sldId="258"/>
        </pc:sldMkLst>
        <pc:spChg chg="add mod">
          <ac:chgData name="Ram, Nandhavignesh" userId="ce0649b1-019a-40bc-bcab-41084a0bcfa4" providerId="ADAL" clId="{89ED54BC-2706-4260-A5D6-B738AE269967}" dt="2024-11-27T20:05:55.575" v="561"/>
          <ac:spMkLst>
            <pc:docMk/>
            <pc:sldMk cId="177132669" sldId="258"/>
            <ac:spMk id="2" creationId="{8058943E-E505-5C84-3996-56CC8F30BB15}"/>
          </ac:spMkLst>
        </pc:spChg>
        <pc:spChg chg="add del">
          <ac:chgData name="Ram, Nandhavignesh" userId="ce0649b1-019a-40bc-bcab-41084a0bcfa4" providerId="ADAL" clId="{89ED54BC-2706-4260-A5D6-B738AE269967}" dt="2024-11-27T20:05:18.754" v="560" actId="26606"/>
          <ac:spMkLst>
            <pc:docMk/>
            <pc:sldMk cId="177132669" sldId="258"/>
            <ac:spMk id="21" creationId="{9DBC8166-481C-4473-95F5-9A5B9073B7F1}"/>
          </ac:spMkLst>
        </pc:spChg>
        <pc:spChg chg="add del">
          <ac:chgData name="Ram, Nandhavignesh" userId="ce0649b1-019a-40bc-bcab-41084a0bcfa4" providerId="ADAL" clId="{89ED54BC-2706-4260-A5D6-B738AE269967}" dt="2024-11-27T20:05:18.754" v="560" actId="26606"/>
          <ac:spMkLst>
            <pc:docMk/>
            <pc:sldMk cId="177132669" sldId="258"/>
            <ac:spMk id="23" creationId="{A5A5CE6E-90AF-4D43-A014-1F9EC83EB93D}"/>
          </ac:spMkLst>
        </pc:spChg>
        <pc:spChg chg="add del">
          <ac:chgData name="Ram, Nandhavignesh" userId="ce0649b1-019a-40bc-bcab-41084a0bcfa4" providerId="ADAL" clId="{89ED54BC-2706-4260-A5D6-B738AE269967}" dt="2024-11-27T20:05:12.191" v="555" actId="26606"/>
          <ac:spMkLst>
            <pc:docMk/>
            <pc:sldMk cId="177132669" sldId="258"/>
            <ac:spMk id="28" creationId="{BACC6370-2D7E-4714-9D71-7542949D7D5D}"/>
          </ac:spMkLst>
        </pc:spChg>
        <pc:spChg chg="add del">
          <ac:chgData name="Ram, Nandhavignesh" userId="ce0649b1-019a-40bc-bcab-41084a0bcfa4" providerId="ADAL" clId="{89ED54BC-2706-4260-A5D6-B738AE269967}" dt="2024-11-27T20:04:30.117" v="549" actId="26606"/>
          <ac:spMkLst>
            <pc:docMk/>
            <pc:sldMk cId="177132669" sldId="258"/>
            <ac:spMk id="29" creationId="{9228552E-C8B1-4A80-8448-0787CE0FC704}"/>
          </ac:spMkLst>
        </pc:spChg>
        <pc:spChg chg="add del">
          <ac:chgData name="Ram, Nandhavignesh" userId="ce0649b1-019a-40bc-bcab-41084a0bcfa4" providerId="ADAL" clId="{89ED54BC-2706-4260-A5D6-B738AE269967}" dt="2024-11-27T20:05:12.191" v="555" actId="26606"/>
          <ac:spMkLst>
            <pc:docMk/>
            <pc:sldMk cId="177132669" sldId="258"/>
            <ac:spMk id="30" creationId="{F68B3F68-107C-434F-AA38-110D5EA91B85}"/>
          </ac:spMkLst>
        </pc:spChg>
        <pc:spChg chg="add del">
          <ac:chgData name="Ram, Nandhavignesh" userId="ce0649b1-019a-40bc-bcab-41084a0bcfa4" providerId="ADAL" clId="{89ED54BC-2706-4260-A5D6-B738AE269967}" dt="2024-11-27T20:05:12.191" v="555" actId="26606"/>
          <ac:spMkLst>
            <pc:docMk/>
            <pc:sldMk cId="177132669" sldId="258"/>
            <ac:spMk id="32" creationId="{AAD0DBB9-1A4B-4391-81D4-CB19F9AB918A}"/>
          </ac:spMkLst>
        </pc:spChg>
        <pc:spChg chg="add del">
          <ac:chgData name="Ram, Nandhavignesh" userId="ce0649b1-019a-40bc-bcab-41084a0bcfa4" providerId="ADAL" clId="{89ED54BC-2706-4260-A5D6-B738AE269967}" dt="2024-11-27T20:04:53.955" v="553" actId="26606"/>
          <ac:spMkLst>
            <pc:docMk/>
            <pc:sldMk cId="177132669" sldId="258"/>
            <ac:spMk id="33" creationId="{9228552E-C8B1-4A80-8448-0787CE0FC704}"/>
          </ac:spMkLst>
        </pc:spChg>
        <pc:spChg chg="add del">
          <ac:chgData name="Ram, Nandhavignesh" userId="ce0649b1-019a-40bc-bcab-41084a0bcfa4" providerId="ADAL" clId="{89ED54BC-2706-4260-A5D6-B738AE269967}" dt="2024-11-27T20:05:12.191" v="555" actId="26606"/>
          <ac:spMkLst>
            <pc:docMk/>
            <pc:sldMk cId="177132669" sldId="258"/>
            <ac:spMk id="36" creationId="{063BBA22-50EA-4C4D-BE05-F1CE4E63AA56}"/>
          </ac:spMkLst>
        </pc:spChg>
        <pc:spChg chg="add del">
          <ac:chgData name="Ram, Nandhavignesh" userId="ce0649b1-019a-40bc-bcab-41084a0bcfa4" providerId="ADAL" clId="{89ED54BC-2706-4260-A5D6-B738AE269967}" dt="2024-11-27T20:05:14.166" v="557" actId="26606"/>
          <ac:spMkLst>
            <pc:docMk/>
            <pc:sldMk cId="177132669" sldId="258"/>
            <ac:spMk id="38" creationId="{3756B343-807D-456E-AA26-80E96B75D13B}"/>
          </ac:spMkLst>
        </pc:spChg>
        <pc:spChg chg="add del">
          <ac:chgData name="Ram, Nandhavignesh" userId="ce0649b1-019a-40bc-bcab-41084a0bcfa4" providerId="ADAL" clId="{89ED54BC-2706-4260-A5D6-B738AE269967}" dt="2024-11-27T20:05:14.166" v="557" actId="26606"/>
          <ac:spMkLst>
            <pc:docMk/>
            <pc:sldMk cId="177132669" sldId="258"/>
            <ac:spMk id="39" creationId="{08980754-6F4B-43C9-B9BE-127B6BED6586}"/>
          </ac:spMkLst>
        </pc:spChg>
        <pc:spChg chg="add del">
          <ac:chgData name="Ram, Nandhavignesh" userId="ce0649b1-019a-40bc-bcab-41084a0bcfa4" providerId="ADAL" clId="{89ED54BC-2706-4260-A5D6-B738AE269967}" dt="2024-11-27T20:05:14.166" v="557" actId="26606"/>
          <ac:spMkLst>
            <pc:docMk/>
            <pc:sldMk cId="177132669" sldId="258"/>
            <ac:spMk id="40" creationId="{2C1BBA94-3F40-40AA-8BB9-E69E25E537C1}"/>
          </ac:spMkLst>
        </pc:spChg>
        <pc:spChg chg="add del">
          <ac:chgData name="Ram, Nandhavignesh" userId="ce0649b1-019a-40bc-bcab-41084a0bcfa4" providerId="ADAL" clId="{89ED54BC-2706-4260-A5D6-B738AE269967}" dt="2024-11-27T20:05:14.166" v="557" actId="26606"/>
          <ac:spMkLst>
            <pc:docMk/>
            <pc:sldMk cId="177132669" sldId="258"/>
            <ac:spMk id="41" creationId="{169CC832-2974-4E8D-90ED-3E2941BA7336}"/>
          </ac:spMkLst>
        </pc:spChg>
        <pc:spChg chg="add del">
          <ac:chgData name="Ram, Nandhavignesh" userId="ce0649b1-019a-40bc-bcab-41084a0bcfa4" providerId="ADAL" clId="{89ED54BC-2706-4260-A5D6-B738AE269967}" dt="2024-11-27T20:05:14.166" v="557" actId="26606"/>
          <ac:spMkLst>
            <pc:docMk/>
            <pc:sldMk cId="177132669" sldId="258"/>
            <ac:spMk id="42" creationId="{55222F96-971A-4F90-B841-6BAB416C7AC1}"/>
          </ac:spMkLst>
        </pc:spChg>
        <pc:spChg chg="add del">
          <ac:chgData name="Ram, Nandhavignesh" userId="ce0649b1-019a-40bc-bcab-41084a0bcfa4" providerId="ADAL" clId="{89ED54BC-2706-4260-A5D6-B738AE269967}" dt="2024-11-27T20:05:18.738" v="559" actId="26606"/>
          <ac:spMkLst>
            <pc:docMk/>
            <pc:sldMk cId="177132669" sldId="258"/>
            <ac:spMk id="44" creationId="{A2679492-7988-4050-9056-542444452411}"/>
          </ac:spMkLst>
        </pc:spChg>
        <pc:spChg chg="add del">
          <ac:chgData name="Ram, Nandhavignesh" userId="ce0649b1-019a-40bc-bcab-41084a0bcfa4" providerId="ADAL" clId="{89ED54BC-2706-4260-A5D6-B738AE269967}" dt="2024-11-27T20:05:18.738" v="559" actId="26606"/>
          <ac:spMkLst>
            <pc:docMk/>
            <pc:sldMk cId="177132669" sldId="258"/>
            <ac:spMk id="45" creationId="{B091B163-7D61-4891-ABCF-5C13D9C418D0}"/>
          </ac:spMkLst>
        </pc:spChg>
        <pc:spChg chg="add">
          <ac:chgData name="Ram, Nandhavignesh" userId="ce0649b1-019a-40bc-bcab-41084a0bcfa4" providerId="ADAL" clId="{89ED54BC-2706-4260-A5D6-B738AE269967}" dt="2024-11-27T20:05:18.754" v="560" actId="26606"/>
          <ac:spMkLst>
            <pc:docMk/>
            <pc:sldMk cId="177132669" sldId="258"/>
            <ac:spMk id="48" creationId="{F3060C83-F051-4F0E-ABAD-AA0DFC48B218}"/>
          </ac:spMkLst>
        </pc:spChg>
        <pc:spChg chg="add">
          <ac:chgData name="Ram, Nandhavignesh" userId="ce0649b1-019a-40bc-bcab-41084a0bcfa4" providerId="ADAL" clId="{89ED54BC-2706-4260-A5D6-B738AE269967}" dt="2024-11-27T20:05:18.754" v="560" actId="26606"/>
          <ac:spMkLst>
            <pc:docMk/>
            <pc:sldMk cId="177132669" sldId="258"/>
            <ac:spMk id="49" creationId="{83C98ABE-055B-441F-B07E-44F97F083C39}"/>
          </ac:spMkLst>
        </pc:spChg>
        <pc:spChg chg="add">
          <ac:chgData name="Ram, Nandhavignesh" userId="ce0649b1-019a-40bc-bcab-41084a0bcfa4" providerId="ADAL" clId="{89ED54BC-2706-4260-A5D6-B738AE269967}" dt="2024-11-27T20:05:18.754" v="560" actId="26606"/>
          <ac:spMkLst>
            <pc:docMk/>
            <pc:sldMk cId="177132669" sldId="258"/>
            <ac:spMk id="50" creationId="{29FDB030-9B49-4CED-8CCD-4D99382388AC}"/>
          </ac:spMkLst>
        </pc:spChg>
        <pc:spChg chg="add">
          <ac:chgData name="Ram, Nandhavignesh" userId="ce0649b1-019a-40bc-bcab-41084a0bcfa4" providerId="ADAL" clId="{89ED54BC-2706-4260-A5D6-B738AE269967}" dt="2024-11-27T20:05:18.754" v="560" actId="26606"/>
          <ac:spMkLst>
            <pc:docMk/>
            <pc:sldMk cId="177132669" sldId="258"/>
            <ac:spMk id="51" creationId="{3783CA14-24A1-485C-8B30-D6A5D87987AD}"/>
          </ac:spMkLst>
        </pc:spChg>
        <pc:spChg chg="add">
          <ac:chgData name="Ram, Nandhavignesh" userId="ce0649b1-019a-40bc-bcab-41084a0bcfa4" providerId="ADAL" clId="{89ED54BC-2706-4260-A5D6-B738AE269967}" dt="2024-11-27T20:05:18.754" v="560" actId="26606"/>
          <ac:spMkLst>
            <pc:docMk/>
            <pc:sldMk cId="177132669" sldId="258"/>
            <ac:spMk id="52" creationId="{9A97C86A-04D6-40F7-AE84-31AB43E6A846}"/>
          </ac:spMkLst>
        </pc:spChg>
        <pc:spChg chg="add">
          <ac:chgData name="Ram, Nandhavignesh" userId="ce0649b1-019a-40bc-bcab-41084a0bcfa4" providerId="ADAL" clId="{89ED54BC-2706-4260-A5D6-B738AE269967}" dt="2024-11-27T20:05:18.754" v="560" actId="26606"/>
          <ac:spMkLst>
            <pc:docMk/>
            <pc:sldMk cId="177132669" sldId="258"/>
            <ac:spMk id="53" creationId="{FF9F2414-84E8-453E-B1F3-389FDE8192D9}"/>
          </ac:spMkLst>
        </pc:spChg>
        <pc:spChg chg="add">
          <ac:chgData name="Ram, Nandhavignesh" userId="ce0649b1-019a-40bc-bcab-41084a0bcfa4" providerId="ADAL" clId="{89ED54BC-2706-4260-A5D6-B738AE269967}" dt="2024-11-27T20:05:18.754" v="560" actId="26606"/>
          <ac:spMkLst>
            <pc:docMk/>
            <pc:sldMk cId="177132669" sldId="258"/>
            <ac:spMk id="54" creationId="{3ECA69A1-7536-43AC-85EF-C7106179F5ED}"/>
          </ac:spMkLst>
        </pc:spChg>
        <pc:graphicFrameChg chg="mod modGraphic">
          <ac:chgData name="Ram, Nandhavignesh" userId="ce0649b1-019a-40bc-bcab-41084a0bcfa4" providerId="ADAL" clId="{89ED54BC-2706-4260-A5D6-B738AE269967}" dt="2024-11-27T20:05:18.738" v="559" actId="26606"/>
          <ac:graphicFrameMkLst>
            <pc:docMk/>
            <pc:sldMk cId="177132669" sldId="258"/>
            <ac:graphicFrameMk id="16" creationId="{9512A2EC-B62C-85EC-A5BF-165A72C839D0}"/>
          </ac:graphicFrameMkLst>
        </pc:graphicFrameChg>
        <pc:picChg chg="add del">
          <ac:chgData name="Ram, Nandhavignesh" userId="ce0649b1-019a-40bc-bcab-41084a0bcfa4" providerId="ADAL" clId="{89ED54BC-2706-4260-A5D6-B738AE269967}" dt="2024-11-27T20:04:30.117" v="549" actId="26606"/>
          <ac:picMkLst>
            <pc:docMk/>
            <pc:sldMk cId="177132669" sldId="258"/>
            <ac:picMk id="25" creationId="{36758EE8-995C-A5AC-594D-7A3C8AA3C1D3}"/>
          </ac:picMkLst>
        </pc:picChg>
        <pc:picChg chg="add del">
          <ac:chgData name="Ram, Nandhavignesh" userId="ce0649b1-019a-40bc-bcab-41084a0bcfa4" providerId="ADAL" clId="{89ED54BC-2706-4260-A5D6-B738AE269967}" dt="2024-11-27T20:04:49.258" v="551" actId="26606"/>
          <ac:picMkLst>
            <pc:docMk/>
            <pc:sldMk cId="177132669" sldId="258"/>
            <ac:picMk id="31" creationId="{5CB1B2EA-BDB9-694A-3D99-4152A5F3CC39}"/>
          </ac:picMkLst>
        </pc:picChg>
        <pc:picChg chg="add del">
          <ac:chgData name="Ram, Nandhavignesh" userId="ce0649b1-019a-40bc-bcab-41084a0bcfa4" providerId="ADAL" clId="{89ED54BC-2706-4260-A5D6-B738AE269967}" dt="2024-11-27T20:04:53.955" v="553" actId="26606"/>
          <ac:picMkLst>
            <pc:docMk/>
            <pc:sldMk cId="177132669" sldId="258"/>
            <ac:picMk id="34" creationId="{36758EE8-995C-A5AC-594D-7A3C8AA3C1D3}"/>
          </ac:picMkLst>
        </pc:picChg>
        <pc:cxnChg chg="add del">
          <ac:chgData name="Ram, Nandhavignesh" userId="ce0649b1-019a-40bc-bcab-41084a0bcfa4" providerId="ADAL" clId="{89ED54BC-2706-4260-A5D6-B738AE269967}" dt="2024-11-27T20:05:18.738" v="559" actId="26606"/>
          <ac:cxnSpMkLst>
            <pc:docMk/>
            <pc:sldMk cId="177132669" sldId="258"/>
            <ac:cxnSpMk id="46" creationId="{C49DA8F6-BCC1-4447-B54C-57856834B94B}"/>
          </ac:cxnSpMkLst>
        </pc:cxnChg>
      </pc:sldChg>
      <pc:sldChg chg="addSp delSp modSp new del mod">
        <pc:chgData name="Ram, Nandhavignesh" userId="ce0649b1-019a-40bc-bcab-41084a0bcfa4" providerId="ADAL" clId="{89ED54BC-2706-4260-A5D6-B738AE269967}" dt="2024-11-27T20:18:53.899" v="835" actId="47"/>
        <pc:sldMkLst>
          <pc:docMk/>
          <pc:sldMk cId="1209903228" sldId="259"/>
        </pc:sldMkLst>
        <pc:spChg chg="del">
          <ac:chgData name="Ram, Nandhavignesh" userId="ce0649b1-019a-40bc-bcab-41084a0bcfa4" providerId="ADAL" clId="{89ED54BC-2706-4260-A5D6-B738AE269967}" dt="2024-11-27T19:37:08.750" v="1" actId="478"/>
          <ac:spMkLst>
            <pc:docMk/>
            <pc:sldMk cId="1209903228" sldId="259"/>
            <ac:spMk id="2" creationId="{2ED8AEAB-0704-DFCA-C1C0-1D0D938752C5}"/>
          </ac:spMkLst>
        </pc:spChg>
        <pc:spChg chg="del">
          <ac:chgData name="Ram, Nandhavignesh" userId="ce0649b1-019a-40bc-bcab-41084a0bcfa4" providerId="ADAL" clId="{89ED54BC-2706-4260-A5D6-B738AE269967}" dt="2024-11-27T19:37:12.435" v="2" actId="478"/>
          <ac:spMkLst>
            <pc:docMk/>
            <pc:sldMk cId="1209903228" sldId="259"/>
            <ac:spMk id="3" creationId="{12FB9D95-D9C8-42F8-AA86-61FA95799DB1}"/>
          </ac:spMkLst>
        </pc:spChg>
        <pc:spChg chg="add mod">
          <ac:chgData name="Ram, Nandhavignesh" userId="ce0649b1-019a-40bc-bcab-41084a0bcfa4" providerId="ADAL" clId="{89ED54BC-2706-4260-A5D6-B738AE269967}" dt="2024-11-27T20:02:34.550" v="542" actId="207"/>
          <ac:spMkLst>
            <pc:docMk/>
            <pc:sldMk cId="1209903228" sldId="259"/>
            <ac:spMk id="4" creationId="{307A7F09-1501-7C91-15F9-2A72840DE46D}"/>
          </ac:spMkLst>
        </pc:spChg>
        <pc:spChg chg="add del mod">
          <ac:chgData name="Ram, Nandhavignesh" userId="ce0649b1-019a-40bc-bcab-41084a0bcfa4" providerId="ADAL" clId="{89ED54BC-2706-4260-A5D6-B738AE269967}" dt="2024-11-27T19:38:08.380" v="10" actId="478"/>
          <ac:spMkLst>
            <pc:docMk/>
            <pc:sldMk cId="1209903228" sldId="259"/>
            <ac:spMk id="5" creationId="{F4122559-8A6C-AB0E-8951-650E5611F644}"/>
          </ac:spMkLst>
        </pc:spChg>
        <pc:spChg chg="add mod">
          <ac:chgData name="Ram, Nandhavignesh" userId="ce0649b1-019a-40bc-bcab-41084a0bcfa4" providerId="ADAL" clId="{89ED54BC-2706-4260-A5D6-B738AE269967}" dt="2024-11-27T20:01:20.163" v="538" actId="207"/>
          <ac:spMkLst>
            <pc:docMk/>
            <pc:sldMk cId="1209903228" sldId="259"/>
            <ac:spMk id="6" creationId="{43F36928-96CB-C9D8-AE51-7D48171ABE09}"/>
          </ac:spMkLst>
        </pc:spChg>
        <pc:spChg chg="add mod">
          <ac:chgData name="Ram, Nandhavignesh" userId="ce0649b1-019a-40bc-bcab-41084a0bcfa4" providerId="ADAL" clId="{89ED54BC-2706-4260-A5D6-B738AE269967}" dt="2024-11-27T20:01:35.665" v="539" actId="207"/>
          <ac:spMkLst>
            <pc:docMk/>
            <pc:sldMk cId="1209903228" sldId="259"/>
            <ac:spMk id="7" creationId="{EF439BBD-355F-CFE9-2621-5EEF15A9CE4E}"/>
          </ac:spMkLst>
        </pc:spChg>
        <pc:spChg chg="add mod">
          <ac:chgData name="Ram, Nandhavignesh" userId="ce0649b1-019a-40bc-bcab-41084a0bcfa4" providerId="ADAL" clId="{89ED54BC-2706-4260-A5D6-B738AE269967}" dt="2024-11-27T20:02:43.234" v="543" actId="207"/>
          <ac:spMkLst>
            <pc:docMk/>
            <pc:sldMk cId="1209903228" sldId="259"/>
            <ac:spMk id="8" creationId="{2B762475-73FF-329B-EA59-B3EB65B9FBED}"/>
          </ac:spMkLst>
        </pc:spChg>
        <pc:spChg chg="add mod">
          <ac:chgData name="Ram, Nandhavignesh" userId="ce0649b1-019a-40bc-bcab-41084a0bcfa4" providerId="ADAL" clId="{89ED54BC-2706-4260-A5D6-B738AE269967}" dt="2024-11-27T19:48:17.307" v="389" actId="255"/>
          <ac:spMkLst>
            <pc:docMk/>
            <pc:sldMk cId="1209903228" sldId="259"/>
            <ac:spMk id="9" creationId="{BF860552-A5A8-6C36-454C-660A39604A9F}"/>
          </ac:spMkLst>
        </pc:spChg>
        <pc:spChg chg="add mod">
          <ac:chgData name="Ram, Nandhavignesh" userId="ce0649b1-019a-40bc-bcab-41084a0bcfa4" providerId="ADAL" clId="{89ED54BC-2706-4260-A5D6-B738AE269967}" dt="2024-11-27T19:48:17.307" v="389" actId="255"/>
          <ac:spMkLst>
            <pc:docMk/>
            <pc:sldMk cId="1209903228" sldId="259"/>
            <ac:spMk id="10" creationId="{CCFC2990-0A11-C210-A2D5-724DD3328273}"/>
          </ac:spMkLst>
        </pc:spChg>
        <pc:spChg chg="add mod">
          <ac:chgData name="Ram, Nandhavignesh" userId="ce0649b1-019a-40bc-bcab-41084a0bcfa4" providerId="ADAL" clId="{89ED54BC-2706-4260-A5D6-B738AE269967}" dt="2024-11-27T19:48:17.307" v="389" actId="255"/>
          <ac:spMkLst>
            <pc:docMk/>
            <pc:sldMk cId="1209903228" sldId="259"/>
            <ac:spMk id="11" creationId="{0FB26B59-CF18-7B10-F612-EDB5C9F8A600}"/>
          </ac:spMkLst>
        </pc:spChg>
        <pc:spChg chg="add mod">
          <ac:chgData name="Ram, Nandhavignesh" userId="ce0649b1-019a-40bc-bcab-41084a0bcfa4" providerId="ADAL" clId="{89ED54BC-2706-4260-A5D6-B738AE269967}" dt="2024-11-27T19:49:00.290" v="394" actId="1076"/>
          <ac:spMkLst>
            <pc:docMk/>
            <pc:sldMk cId="1209903228" sldId="259"/>
            <ac:spMk id="12" creationId="{D217867E-1C36-00AC-2396-3A5706EF4EF6}"/>
          </ac:spMkLst>
        </pc:spChg>
        <pc:spChg chg="add mod">
          <ac:chgData name="Ram, Nandhavignesh" userId="ce0649b1-019a-40bc-bcab-41084a0bcfa4" providerId="ADAL" clId="{89ED54BC-2706-4260-A5D6-B738AE269967}" dt="2024-11-27T19:48:17.307" v="389" actId="255"/>
          <ac:spMkLst>
            <pc:docMk/>
            <pc:sldMk cId="1209903228" sldId="259"/>
            <ac:spMk id="13" creationId="{3A084D37-F088-4EB6-8654-BA98C381E7EF}"/>
          </ac:spMkLst>
        </pc:spChg>
        <pc:spChg chg="add mod">
          <ac:chgData name="Ram, Nandhavignesh" userId="ce0649b1-019a-40bc-bcab-41084a0bcfa4" providerId="ADAL" clId="{89ED54BC-2706-4260-A5D6-B738AE269967}" dt="2024-11-27T19:48:17.307" v="389" actId="255"/>
          <ac:spMkLst>
            <pc:docMk/>
            <pc:sldMk cId="1209903228" sldId="259"/>
            <ac:spMk id="14" creationId="{99C113A7-A13D-6636-637D-3DCBCA942054}"/>
          </ac:spMkLst>
        </pc:spChg>
        <pc:spChg chg="add mod">
          <ac:chgData name="Ram, Nandhavignesh" userId="ce0649b1-019a-40bc-bcab-41084a0bcfa4" providerId="ADAL" clId="{89ED54BC-2706-4260-A5D6-B738AE269967}" dt="2024-11-27T19:48:17.307" v="389" actId="255"/>
          <ac:spMkLst>
            <pc:docMk/>
            <pc:sldMk cId="1209903228" sldId="259"/>
            <ac:spMk id="15" creationId="{37C22EA1-6F95-3ADD-0352-02000B3F8890}"/>
          </ac:spMkLst>
        </pc:spChg>
        <pc:spChg chg="add mod">
          <ac:chgData name="Ram, Nandhavignesh" userId="ce0649b1-019a-40bc-bcab-41084a0bcfa4" providerId="ADAL" clId="{89ED54BC-2706-4260-A5D6-B738AE269967}" dt="2024-11-27T19:48:17.307" v="389" actId="255"/>
          <ac:spMkLst>
            <pc:docMk/>
            <pc:sldMk cId="1209903228" sldId="259"/>
            <ac:spMk id="16" creationId="{66F9B587-8A27-13BB-3855-6E6E64897FC0}"/>
          </ac:spMkLst>
        </pc:spChg>
        <pc:spChg chg="add mod">
          <ac:chgData name="Ram, Nandhavignesh" userId="ce0649b1-019a-40bc-bcab-41084a0bcfa4" providerId="ADAL" clId="{89ED54BC-2706-4260-A5D6-B738AE269967}" dt="2024-11-27T19:48:17.307" v="389" actId="255"/>
          <ac:spMkLst>
            <pc:docMk/>
            <pc:sldMk cId="1209903228" sldId="259"/>
            <ac:spMk id="17" creationId="{350CA35C-8B95-638A-6593-47A3352675C8}"/>
          </ac:spMkLst>
        </pc:spChg>
        <pc:spChg chg="add mod">
          <ac:chgData name="Ram, Nandhavignesh" userId="ce0649b1-019a-40bc-bcab-41084a0bcfa4" providerId="ADAL" clId="{89ED54BC-2706-4260-A5D6-B738AE269967}" dt="2024-11-27T19:48:17.307" v="389" actId="255"/>
          <ac:spMkLst>
            <pc:docMk/>
            <pc:sldMk cId="1209903228" sldId="259"/>
            <ac:spMk id="18" creationId="{7D14DD7D-F71A-C43F-F3DF-FB347276E312}"/>
          </ac:spMkLst>
        </pc:spChg>
        <pc:spChg chg="add mod">
          <ac:chgData name="Ram, Nandhavignesh" userId="ce0649b1-019a-40bc-bcab-41084a0bcfa4" providerId="ADAL" clId="{89ED54BC-2706-4260-A5D6-B738AE269967}" dt="2024-11-27T19:48:17.307" v="389" actId="255"/>
          <ac:spMkLst>
            <pc:docMk/>
            <pc:sldMk cId="1209903228" sldId="259"/>
            <ac:spMk id="19" creationId="{770BA3C4-319C-E091-F9D1-C5525F4D45BA}"/>
          </ac:spMkLst>
        </pc:spChg>
        <pc:spChg chg="add mod">
          <ac:chgData name="Ram, Nandhavignesh" userId="ce0649b1-019a-40bc-bcab-41084a0bcfa4" providerId="ADAL" clId="{89ED54BC-2706-4260-A5D6-B738AE269967}" dt="2024-11-27T19:48:17.307" v="389" actId="255"/>
          <ac:spMkLst>
            <pc:docMk/>
            <pc:sldMk cId="1209903228" sldId="259"/>
            <ac:spMk id="20" creationId="{036DF88C-CA0F-4A24-D9BC-F8B853BFFC17}"/>
          </ac:spMkLst>
        </pc:spChg>
        <pc:spChg chg="add mod">
          <ac:chgData name="Ram, Nandhavignesh" userId="ce0649b1-019a-40bc-bcab-41084a0bcfa4" providerId="ADAL" clId="{89ED54BC-2706-4260-A5D6-B738AE269967}" dt="2024-11-27T19:53:12.576" v="456" actId="113"/>
          <ac:spMkLst>
            <pc:docMk/>
            <pc:sldMk cId="1209903228" sldId="259"/>
            <ac:spMk id="47" creationId="{6487A796-8D76-40E8-9C2E-B5207CE8EEDA}"/>
          </ac:spMkLst>
        </pc:spChg>
        <pc:spChg chg="add mod">
          <ac:chgData name="Ram, Nandhavignesh" userId="ce0649b1-019a-40bc-bcab-41084a0bcfa4" providerId="ADAL" clId="{89ED54BC-2706-4260-A5D6-B738AE269967}" dt="2024-11-27T19:53:08.984" v="455" actId="113"/>
          <ac:spMkLst>
            <pc:docMk/>
            <pc:sldMk cId="1209903228" sldId="259"/>
            <ac:spMk id="48" creationId="{0A684FCD-3080-A9F2-1FB6-4972782A0256}"/>
          </ac:spMkLst>
        </pc:spChg>
        <pc:spChg chg="add del mod">
          <ac:chgData name="Ram, Nandhavignesh" userId="ce0649b1-019a-40bc-bcab-41084a0bcfa4" providerId="ADAL" clId="{89ED54BC-2706-4260-A5D6-B738AE269967}" dt="2024-11-27T19:53:52.418" v="487"/>
          <ac:spMkLst>
            <pc:docMk/>
            <pc:sldMk cId="1209903228" sldId="259"/>
            <ac:spMk id="49" creationId="{D9867B26-16A8-4CB5-0941-68A97565607B}"/>
          </ac:spMkLst>
        </pc:spChg>
        <pc:spChg chg="add del mod">
          <ac:chgData name="Ram, Nandhavignesh" userId="ce0649b1-019a-40bc-bcab-41084a0bcfa4" providerId="ADAL" clId="{89ED54BC-2706-4260-A5D6-B738AE269967}" dt="2024-11-27T19:53:52.418" v="489"/>
          <ac:spMkLst>
            <pc:docMk/>
            <pc:sldMk cId="1209903228" sldId="259"/>
            <ac:spMk id="50" creationId="{C6EDDDD3-D19B-6205-097F-83AB644BF1C2}"/>
          </ac:spMkLst>
        </pc:spChg>
        <pc:spChg chg="add mod">
          <ac:chgData name="Ram, Nandhavignesh" userId="ce0649b1-019a-40bc-bcab-41084a0bcfa4" providerId="ADAL" clId="{89ED54BC-2706-4260-A5D6-B738AE269967}" dt="2024-11-27T19:59:59.291" v="535" actId="1037"/>
          <ac:spMkLst>
            <pc:docMk/>
            <pc:sldMk cId="1209903228" sldId="259"/>
            <ac:spMk id="51" creationId="{97AF405D-6B30-2CF3-9720-43E20410B2C5}"/>
          </ac:spMkLst>
        </pc:spChg>
        <pc:spChg chg="add mod">
          <ac:chgData name="Ram, Nandhavignesh" userId="ce0649b1-019a-40bc-bcab-41084a0bcfa4" providerId="ADAL" clId="{89ED54BC-2706-4260-A5D6-B738AE269967}" dt="2024-11-27T19:54:17.648" v="514" actId="113"/>
          <ac:spMkLst>
            <pc:docMk/>
            <pc:sldMk cId="1209903228" sldId="259"/>
            <ac:spMk id="52" creationId="{9D3F8084-3CF6-DB38-A3F1-E1733F2A2420}"/>
          </ac:spMkLst>
        </pc:spChg>
        <pc:cxnChg chg="add mod">
          <ac:chgData name="Ram, Nandhavignesh" userId="ce0649b1-019a-40bc-bcab-41084a0bcfa4" providerId="ADAL" clId="{89ED54BC-2706-4260-A5D6-B738AE269967}" dt="2024-11-27T20:00:47.426" v="536" actId="1582"/>
          <ac:cxnSpMkLst>
            <pc:docMk/>
            <pc:sldMk cId="1209903228" sldId="259"/>
            <ac:cxnSpMk id="22" creationId="{8DDC6BD6-FF33-5856-6E9F-3F442C12D295}"/>
          </ac:cxnSpMkLst>
        </pc:cxnChg>
        <pc:cxnChg chg="add mod">
          <ac:chgData name="Ram, Nandhavignesh" userId="ce0649b1-019a-40bc-bcab-41084a0bcfa4" providerId="ADAL" clId="{89ED54BC-2706-4260-A5D6-B738AE269967}" dt="2024-11-27T20:00:47.426" v="536" actId="1582"/>
          <ac:cxnSpMkLst>
            <pc:docMk/>
            <pc:sldMk cId="1209903228" sldId="259"/>
            <ac:cxnSpMk id="25" creationId="{D986DC1F-1B70-2087-B662-D9394F55F417}"/>
          </ac:cxnSpMkLst>
        </pc:cxnChg>
        <pc:cxnChg chg="add mod">
          <ac:chgData name="Ram, Nandhavignesh" userId="ce0649b1-019a-40bc-bcab-41084a0bcfa4" providerId="ADAL" clId="{89ED54BC-2706-4260-A5D6-B738AE269967}" dt="2024-11-27T20:00:47.426" v="536" actId="1582"/>
          <ac:cxnSpMkLst>
            <pc:docMk/>
            <pc:sldMk cId="1209903228" sldId="259"/>
            <ac:cxnSpMk id="27" creationId="{83411331-65FD-19FB-0CA1-E22E5600F701}"/>
          </ac:cxnSpMkLst>
        </pc:cxnChg>
        <pc:cxnChg chg="add mod">
          <ac:chgData name="Ram, Nandhavignesh" userId="ce0649b1-019a-40bc-bcab-41084a0bcfa4" providerId="ADAL" clId="{89ED54BC-2706-4260-A5D6-B738AE269967}" dt="2024-11-27T20:00:47.426" v="536" actId="1582"/>
          <ac:cxnSpMkLst>
            <pc:docMk/>
            <pc:sldMk cId="1209903228" sldId="259"/>
            <ac:cxnSpMk id="29" creationId="{B98B5B8D-9DEE-720D-84C5-C3ACDC112C3F}"/>
          </ac:cxnSpMkLst>
        </pc:cxnChg>
        <pc:cxnChg chg="add mod">
          <ac:chgData name="Ram, Nandhavignesh" userId="ce0649b1-019a-40bc-bcab-41084a0bcfa4" providerId="ADAL" clId="{89ED54BC-2706-4260-A5D6-B738AE269967}" dt="2024-11-27T20:00:47.426" v="536" actId="1582"/>
          <ac:cxnSpMkLst>
            <pc:docMk/>
            <pc:sldMk cId="1209903228" sldId="259"/>
            <ac:cxnSpMk id="31" creationId="{479C47EF-8ECE-DC56-086D-4816669D2C15}"/>
          </ac:cxnSpMkLst>
        </pc:cxnChg>
        <pc:cxnChg chg="add mod">
          <ac:chgData name="Ram, Nandhavignesh" userId="ce0649b1-019a-40bc-bcab-41084a0bcfa4" providerId="ADAL" clId="{89ED54BC-2706-4260-A5D6-B738AE269967}" dt="2024-11-27T20:00:47.426" v="536" actId="1582"/>
          <ac:cxnSpMkLst>
            <pc:docMk/>
            <pc:sldMk cId="1209903228" sldId="259"/>
            <ac:cxnSpMk id="33" creationId="{37585605-A934-8182-FA58-C7804922D4FE}"/>
          </ac:cxnSpMkLst>
        </pc:cxnChg>
        <pc:cxnChg chg="add del">
          <ac:chgData name="Ram, Nandhavignesh" userId="ce0649b1-019a-40bc-bcab-41084a0bcfa4" providerId="ADAL" clId="{89ED54BC-2706-4260-A5D6-B738AE269967}" dt="2024-11-27T19:50:17.895" v="402" actId="478"/>
          <ac:cxnSpMkLst>
            <pc:docMk/>
            <pc:sldMk cId="1209903228" sldId="259"/>
            <ac:cxnSpMk id="35" creationId="{295D66A3-1C5F-6ED0-78E6-D519C72E7BB6}"/>
          </ac:cxnSpMkLst>
        </pc:cxnChg>
        <pc:cxnChg chg="add mod">
          <ac:chgData name="Ram, Nandhavignesh" userId="ce0649b1-019a-40bc-bcab-41084a0bcfa4" providerId="ADAL" clId="{89ED54BC-2706-4260-A5D6-B738AE269967}" dt="2024-11-27T20:00:47.426" v="536" actId="1582"/>
          <ac:cxnSpMkLst>
            <pc:docMk/>
            <pc:sldMk cId="1209903228" sldId="259"/>
            <ac:cxnSpMk id="37" creationId="{98DD2157-C689-2B16-CCE9-5F30A21EF560}"/>
          </ac:cxnSpMkLst>
        </pc:cxnChg>
        <pc:cxnChg chg="add mod">
          <ac:chgData name="Ram, Nandhavignesh" userId="ce0649b1-019a-40bc-bcab-41084a0bcfa4" providerId="ADAL" clId="{89ED54BC-2706-4260-A5D6-B738AE269967}" dt="2024-11-27T20:00:47.426" v="536" actId="1582"/>
          <ac:cxnSpMkLst>
            <pc:docMk/>
            <pc:sldMk cId="1209903228" sldId="259"/>
            <ac:cxnSpMk id="39" creationId="{4D79D49C-D9A1-5D5E-7710-7DBC157DC66A}"/>
          </ac:cxnSpMkLst>
        </pc:cxnChg>
        <pc:cxnChg chg="add mod">
          <ac:chgData name="Ram, Nandhavignesh" userId="ce0649b1-019a-40bc-bcab-41084a0bcfa4" providerId="ADAL" clId="{89ED54BC-2706-4260-A5D6-B738AE269967}" dt="2024-11-27T20:00:47.426" v="536" actId="1582"/>
          <ac:cxnSpMkLst>
            <pc:docMk/>
            <pc:sldMk cId="1209903228" sldId="259"/>
            <ac:cxnSpMk id="41" creationId="{E310EBA6-5736-53CF-6B7B-1FC8B5A6D381}"/>
          </ac:cxnSpMkLst>
        </pc:cxnChg>
        <pc:cxnChg chg="add mod">
          <ac:chgData name="Ram, Nandhavignesh" userId="ce0649b1-019a-40bc-bcab-41084a0bcfa4" providerId="ADAL" clId="{89ED54BC-2706-4260-A5D6-B738AE269967}" dt="2024-11-27T20:00:47.426" v="536" actId="1582"/>
          <ac:cxnSpMkLst>
            <pc:docMk/>
            <pc:sldMk cId="1209903228" sldId="259"/>
            <ac:cxnSpMk id="43" creationId="{C8F88E81-3D9F-0939-EB7B-8431C02BE879}"/>
          </ac:cxnSpMkLst>
        </pc:cxnChg>
        <pc:cxnChg chg="add mod">
          <ac:chgData name="Ram, Nandhavignesh" userId="ce0649b1-019a-40bc-bcab-41084a0bcfa4" providerId="ADAL" clId="{89ED54BC-2706-4260-A5D6-B738AE269967}" dt="2024-11-27T20:00:47.426" v="536" actId="1582"/>
          <ac:cxnSpMkLst>
            <pc:docMk/>
            <pc:sldMk cId="1209903228" sldId="259"/>
            <ac:cxnSpMk id="45" creationId="{BC78A184-64FB-5DCA-A8D0-396061C18FF6}"/>
          </ac:cxnSpMkLst>
        </pc:cxnChg>
      </pc:sldChg>
      <pc:sldChg chg="addSp delSp modSp add del mod setBg delDesignElem">
        <pc:chgData name="Ram, Nandhavignesh" userId="ce0649b1-019a-40bc-bcab-41084a0bcfa4" providerId="ADAL" clId="{89ED54BC-2706-4260-A5D6-B738AE269967}" dt="2024-11-27T20:18:53.266" v="834" actId="47"/>
        <pc:sldMkLst>
          <pc:docMk/>
          <pc:sldMk cId="3034689259" sldId="260"/>
        </pc:sldMkLst>
        <pc:spChg chg="add mod">
          <ac:chgData name="Ram, Nandhavignesh" userId="ce0649b1-019a-40bc-bcab-41084a0bcfa4" providerId="ADAL" clId="{89ED54BC-2706-4260-A5D6-B738AE269967}" dt="2024-11-27T20:06:40.147" v="567"/>
          <ac:spMkLst>
            <pc:docMk/>
            <pc:sldMk cId="3034689259" sldId="260"/>
            <ac:spMk id="2" creationId="{00D84B12-44BD-DEB1-4CB1-C13847571118}"/>
          </ac:spMkLst>
        </pc:spChg>
        <pc:spChg chg="add mod">
          <ac:chgData name="Ram, Nandhavignesh" userId="ce0649b1-019a-40bc-bcab-41084a0bcfa4" providerId="ADAL" clId="{89ED54BC-2706-4260-A5D6-B738AE269967}" dt="2024-11-27T20:06:40.147" v="567"/>
          <ac:spMkLst>
            <pc:docMk/>
            <pc:sldMk cId="3034689259" sldId="260"/>
            <ac:spMk id="3" creationId="{F0E95012-6B9E-B2EB-C1D4-8F9209ACCCA2}"/>
          </ac:spMkLst>
        </pc:spChg>
        <pc:spChg chg="add mod">
          <ac:chgData name="Ram, Nandhavignesh" userId="ce0649b1-019a-40bc-bcab-41084a0bcfa4" providerId="ADAL" clId="{89ED54BC-2706-4260-A5D6-B738AE269967}" dt="2024-11-27T20:06:40.147" v="567"/>
          <ac:spMkLst>
            <pc:docMk/>
            <pc:sldMk cId="3034689259" sldId="260"/>
            <ac:spMk id="4" creationId="{98020574-207C-E2ED-7CF7-14F2FEB3A4F6}"/>
          </ac:spMkLst>
        </pc:spChg>
        <pc:spChg chg="add mod">
          <ac:chgData name="Ram, Nandhavignesh" userId="ce0649b1-019a-40bc-bcab-41084a0bcfa4" providerId="ADAL" clId="{89ED54BC-2706-4260-A5D6-B738AE269967}" dt="2024-11-27T20:06:40.147" v="567"/>
          <ac:spMkLst>
            <pc:docMk/>
            <pc:sldMk cId="3034689259" sldId="260"/>
            <ac:spMk id="5" creationId="{E09C6DA0-8C97-E582-8631-46C4C41188F0}"/>
          </ac:spMkLst>
        </pc:spChg>
        <pc:spChg chg="add mod">
          <ac:chgData name="Ram, Nandhavignesh" userId="ce0649b1-019a-40bc-bcab-41084a0bcfa4" providerId="ADAL" clId="{89ED54BC-2706-4260-A5D6-B738AE269967}" dt="2024-11-27T20:06:40.147" v="567"/>
          <ac:spMkLst>
            <pc:docMk/>
            <pc:sldMk cId="3034689259" sldId="260"/>
            <ac:spMk id="6" creationId="{9658ADA2-D925-A9E2-E639-64C6C70A9DDF}"/>
          </ac:spMkLst>
        </pc:spChg>
        <pc:spChg chg="add mod">
          <ac:chgData name="Ram, Nandhavignesh" userId="ce0649b1-019a-40bc-bcab-41084a0bcfa4" providerId="ADAL" clId="{89ED54BC-2706-4260-A5D6-B738AE269967}" dt="2024-11-27T20:06:40.147" v="567"/>
          <ac:spMkLst>
            <pc:docMk/>
            <pc:sldMk cId="3034689259" sldId="260"/>
            <ac:spMk id="7" creationId="{CDDFA69D-3CFD-FDEA-4AA0-CC414D25B7B2}"/>
          </ac:spMkLst>
        </pc:spChg>
        <pc:spChg chg="add mod">
          <ac:chgData name="Ram, Nandhavignesh" userId="ce0649b1-019a-40bc-bcab-41084a0bcfa4" providerId="ADAL" clId="{89ED54BC-2706-4260-A5D6-B738AE269967}" dt="2024-11-27T20:06:40.147" v="567"/>
          <ac:spMkLst>
            <pc:docMk/>
            <pc:sldMk cId="3034689259" sldId="260"/>
            <ac:spMk id="8" creationId="{4B63110F-3543-68AE-A6D5-F0D24875D143}"/>
          </ac:spMkLst>
        </pc:spChg>
        <pc:spChg chg="add mod">
          <ac:chgData name="Ram, Nandhavignesh" userId="ce0649b1-019a-40bc-bcab-41084a0bcfa4" providerId="ADAL" clId="{89ED54BC-2706-4260-A5D6-B738AE269967}" dt="2024-11-27T20:06:40.147" v="567"/>
          <ac:spMkLst>
            <pc:docMk/>
            <pc:sldMk cId="3034689259" sldId="260"/>
            <ac:spMk id="9" creationId="{5B676AB0-52FB-AA99-3CEE-8E00DBB406ED}"/>
          </ac:spMkLst>
        </pc:spChg>
        <pc:spChg chg="add mod">
          <ac:chgData name="Ram, Nandhavignesh" userId="ce0649b1-019a-40bc-bcab-41084a0bcfa4" providerId="ADAL" clId="{89ED54BC-2706-4260-A5D6-B738AE269967}" dt="2024-11-27T20:06:40.147" v="567"/>
          <ac:spMkLst>
            <pc:docMk/>
            <pc:sldMk cId="3034689259" sldId="260"/>
            <ac:spMk id="10" creationId="{F392B0E7-A0F2-1169-371E-DDDB81DC63AA}"/>
          </ac:spMkLst>
        </pc:spChg>
        <pc:spChg chg="add mod">
          <ac:chgData name="Ram, Nandhavignesh" userId="ce0649b1-019a-40bc-bcab-41084a0bcfa4" providerId="ADAL" clId="{89ED54BC-2706-4260-A5D6-B738AE269967}" dt="2024-11-27T20:06:40.147" v="567"/>
          <ac:spMkLst>
            <pc:docMk/>
            <pc:sldMk cId="3034689259" sldId="260"/>
            <ac:spMk id="11" creationId="{C698B11F-2333-16E9-F1E1-F8218F4E3EB3}"/>
          </ac:spMkLst>
        </pc:spChg>
        <pc:spChg chg="add mod">
          <ac:chgData name="Ram, Nandhavignesh" userId="ce0649b1-019a-40bc-bcab-41084a0bcfa4" providerId="ADAL" clId="{89ED54BC-2706-4260-A5D6-B738AE269967}" dt="2024-11-27T20:06:40.147" v="567"/>
          <ac:spMkLst>
            <pc:docMk/>
            <pc:sldMk cId="3034689259" sldId="260"/>
            <ac:spMk id="12" creationId="{3033334E-82F9-EB0A-743B-2056FE64BA4E}"/>
          </ac:spMkLst>
        </pc:spChg>
        <pc:spChg chg="add mod">
          <ac:chgData name="Ram, Nandhavignesh" userId="ce0649b1-019a-40bc-bcab-41084a0bcfa4" providerId="ADAL" clId="{89ED54BC-2706-4260-A5D6-B738AE269967}" dt="2024-11-27T20:06:40.147" v="567"/>
          <ac:spMkLst>
            <pc:docMk/>
            <pc:sldMk cId="3034689259" sldId="260"/>
            <ac:spMk id="13" creationId="{FED11B76-22A0-835F-93D9-526862340613}"/>
          </ac:spMkLst>
        </pc:spChg>
        <pc:spChg chg="add mod">
          <ac:chgData name="Ram, Nandhavignesh" userId="ce0649b1-019a-40bc-bcab-41084a0bcfa4" providerId="ADAL" clId="{89ED54BC-2706-4260-A5D6-B738AE269967}" dt="2024-11-27T20:06:40.147" v="567"/>
          <ac:spMkLst>
            <pc:docMk/>
            <pc:sldMk cId="3034689259" sldId="260"/>
            <ac:spMk id="14" creationId="{ED23B30A-C21B-9936-92F1-91BFF490D6B8}"/>
          </ac:spMkLst>
        </pc:spChg>
        <pc:spChg chg="add mod">
          <ac:chgData name="Ram, Nandhavignesh" userId="ce0649b1-019a-40bc-bcab-41084a0bcfa4" providerId="ADAL" clId="{89ED54BC-2706-4260-A5D6-B738AE269967}" dt="2024-11-27T20:06:40.147" v="567"/>
          <ac:spMkLst>
            <pc:docMk/>
            <pc:sldMk cId="3034689259" sldId="260"/>
            <ac:spMk id="15" creationId="{5EAD96F6-24DD-2080-A9C8-47ADDE8521F3}"/>
          </ac:spMkLst>
        </pc:spChg>
        <pc:spChg chg="add mod">
          <ac:chgData name="Ram, Nandhavignesh" userId="ce0649b1-019a-40bc-bcab-41084a0bcfa4" providerId="ADAL" clId="{89ED54BC-2706-4260-A5D6-B738AE269967}" dt="2024-11-27T20:06:40.147" v="567"/>
          <ac:spMkLst>
            <pc:docMk/>
            <pc:sldMk cId="3034689259" sldId="260"/>
            <ac:spMk id="17" creationId="{82022F00-308F-A821-F312-FDF197C3AD5F}"/>
          </ac:spMkLst>
        </pc:spChg>
        <pc:spChg chg="add mod">
          <ac:chgData name="Ram, Nandhavignesh" userId="ce0649b1-019a-40bc-bcab-41084a0bcfa4" providerId="ADAL" clId="{89ED54BC-2706-4260-A5D6-B738AE269967}" dt="2024-11-27T20:06:40.147" v="567"/>
          <ac:spMkLst>
            <pc:docMk/>
            <pc:sldMk cId="3034689259" sldId="260"/>
            <ac:spMk id="18" creationId="{D24034DC-037F-DD9B-72A0-5D8CABBFD7F6}"/>
          </ac:spMkLst>
        </pc:spChg>
        <pc:spChg chg="add">
          <ac:chgData name="Ram, Nandhavignesh" userId="ce0649b1-019a-40bc-bcab-41084a0bcfa4" providerId="ADAL" clId="{89ED54BC-2706-4260-A5D6-B738AE269967}" dt="2024-11-27T20:06:24.251" v="565" actId="26606"/>
          <ac:spMkLst>
            <pc:docMk/>
            <pc:sldMk cId="3034689259" sldId="260"/>
            <ac:spMk id="21" creationId="{F3060C83-F051-4F0E-ABAD-AA0DFC48B218}"/>
          </ac:spMkLst>
        </pc:spChg>
        <pc:spChg chg="add">
          <ac:chgData name="Ram, Nandhavignesh" userId="ce0649b1-019a-40bc-bcab-41084a0bcfa4" providerId="ADAL" clId="{89ED54BC-2706-4260-A5D6-B738AE269967}" dt="2024-11-27T20:06:24.251" v="565" actId="26606"/>
          <ac:spMkLst>
            <pc:docMk/>
            <pc:sldMk cId="3034689259" sldId="260"/>
            <ac:spMk id="23" creationId="{83C98ABE-055B-441F-B07E-44F97F083C39}"/>
          </ac:spMkLst>
        </pc:spChg>
        <pc:spChg chg="add">
          <ac:chgData name="Ram, Nandhavignesh" userId="ce0649b1-019a-40bc-bcab-41084a0bcfa4" providerId="ADAL" clId="{89ED54BC-2706-4260-A5D6-B738AE269967}" dt="2024-11-27T20:06:24.251" v="565" actId="26606"/>
          <ac:spMkLst>
            <pc:docMk/>
            <pc:sldMk cId="3034689259" sldId="260"/>
            <ac:spMk id="25" creationId="{29FDB030-9B49-4CED-8CCD-4D99382388AC}"/>
          </ac:spMkLst>
        </pc:spChg>
        <pc:spChg chg="add">
          <ac:chgData name="Ram, Nandhavignesh" userId="ce0649b1-019a-40bc-bcab-41084a0bcfa4" providerId="ADAL" clId="{89ED54BC-2706-4260-A5D6-B738AE269967}" dt="2024-11-27T20:06:24.251" v="565" actId="26606"/>
          <ac:spMkLst>
            <pc:docMk/>
            <pc:sldMk cId="3034689259" sldId="260"/>
            <ac:spMk id="27" creationId="{3783CA14-24A1-485C-8B30-D6A5D87987AD}"/>
          </ac:spMkLst>
        </pc:spChg>
        <pc:spChg chg="add">
          <ac:chgData name="Ram, Nandhavignesh" userId="ce0649b1-019a-40bc-bcab-41084a0bcfa4" providerId="ADAL" clId="{89ED54BC-2706-4260-A5D6-B738AE269967}" dt="2024-11-27T20:06:24.251" v="565" actId="26606"/>
          <ac:spMkLst>
            <pc:docMk/>
            <pc:sldMk cId="3034689259" sldId="260"/>
            <ac:spMk id="29" creationId="{9A97C86A-04D6-40F7-AE84-31AB43E6A846}"/>
          </ac:spMkLst>
        </pc:spChg>
        <pc:spChg chg="add">
          <ac:chgData name="Ram, Nandhavignesh" userId="ce0649b1-019a-40bc-bcab-41084a0bcfa4" providerId="ADAL" clId="{89ED54BC-2706-4260-A5D6-B738AE269967}" dt="2024-11-27T20:06:24.251" v="565" actId="26606"/>
          <ac:spMkLst>
            <pc:docMk/>
            <pc:sldMk cId="3034689259" sldId="260"/>
            <ac:spMk id="31" creationId="{FF9F2414-84E8-453E-B1F3-389FDE8192D9}"/>
          </ac:spMkLst>
        </pc:spChg>
        <pc:spChg chg="add">
          <ac:chgData name="Ram, Nandhavignesh" userId="ce0649b1-019a-40bc-bcab-41084a0bcfa4" providerId="ADAL" clId="{89ED54BC-2706-4260-A5D6-B738AE269967}" dt="2024-11-27T20:06:24.251" v="565" actId="26606"/>
          <ac:spMkLst>
            <pc:docMk/>
            <pc:sldMk cId="3034689259" sldId="260"/>
            <ac:spMk id="33" creationId="{3ECA69A1-7536-43AC-85EF-C7106179F5ED}"/>
          </ac:spMkLst>
        </pc:spChg>
        <pc:spChg chg="add mod">
          <ac:chgData name="Ram, Nandhavignesh" userId="ce0649b1-019a-40bc-bcab-41084a0bcfa4" providerId="ADAL" clId="{89ED54BC-2706-4260-A5D6-B738AE269967}" dt="2024-11-27T20:06:40.147" v="567"/>
          <ac:spMkLst>
            <pc:docMk/>
            <pc:sldMk cId="3034689259" sldId="260"/>
            <ac:spMk id="37" creationId="{A862BAFF-855D-DF2E-53A7-1AA4288D926B}"/>
          </ac:spMkLst>
        </pc:spChg>
        <pc:spChg chg="add mod">
          <ac:chgData name="Ram, Nandhavignesh" userId="ce0649b1-019a-40bc-bcab-41084a0bcfa4" providerId="ADAL" clId="{89ED54BC-2706-4260-A5D6-B738AE269967}" dt="2024-11-27T20:06:40.147" v="567"/>
          <ac:spMkLst>
            <pc:docMk/>
            <pc:sldMk cId="3034689259" sldId="260"/>
            <ac:spMk id="38" creationId="{1C15D00A-CF1E-D597-2516-32776060BFE7}"/>
          </ac:spMkLst>
        </pc:spChg>
        <pc:spChg chg="add mod">
          <ac:chgData name="Ram, Nandhavignesh" userId="ce0649b1-019a-40bc-bcab-41084a0bcfa4" providerId="ADAL" clId="{89ED54BC-2706-4260-A5D6-B738AE269967}" dt="2024-11-27T20:06:40.147" v="567"/>
          <ac:spMkLst>
            <pc:docMk/>
            <pc:sldMk cId="3034689259" sldId="260"/>
            <ac:spMk id="39" creationId="{D08FE96D-D49D-2F67-CEF4-2ABD69BC9435}"/>
          </ac:spMkLst>
        </pc:spChg>
        <pc:spChg chg="add mod">
          <ac:chgData name="Ram, Nandhavignesh" userId="ce0649b1-019a-40bc-bcab-41084a0bcfa4" providerId="ADAL" clId="{89ED54BC-2706-4260-A5D6-B738AE269967}" dt="2024-11-27T20:06:40.147" v="567"/>
          <ac:spMkLst>
            <pc:docMk/>
            <pc:sldMk cId="3034689259" sldId="260"/>
            <ac:spMk id="40" creationId="{55D3B05D-A564-1078-8BE6-06534A202FBC}"/>
          </ac:spMkLst>
        </pc:spChg>
        <pc:spChg chg="del">
          <ac:chgData name="Ram, Nandhavignesh" userId="ce0649b1-019a-40bc-bcab-41084a0bcfa4" providerId="ADAL" clId="{89ED54BC-2706-4260-A5D6-B738AE269967}" dt="2024-11-27T20:06:04.982" v="563"/>
          <ac:spMkLst>
            <pc:docMk/>
            <pc:sldMk cId="3034689259" sldId="260"/>
            <ac:spMk id="48" creationId="{F3060C83-F051-4F0E-ABAD-AA0DFC48B218}"/>
          </ac:spMkLst>
        </pc:spChg>
        <pc:spChg chg="del">
          <ac:chgData name="Ram, Nandhavignesh" userId="ce0649b1-019a-40bc-bcab-41084a0bcfa4" providerId="ADAL" clId="{89ED54BC-2706-4260-A5D6-B738AE269967}" dt="2024-11-27T20:06:04.982" v="563"/>
          <ac:spMkLst>
            <pc:docMk/>
            <pc:sldMk cId="3034689259" sldId="260"/>
            <ac:spMk id="49" creationId="{83C98ABE-055B-441F-B07E-44F97F083C39}"/>
          </ac:spMkLst>
        </pc:spChg>
        <pc:spChg chg="del">
          <ac:chgData name="Ram, Nandhavignesh" userId="ce0649b1-019a-40bc-bcab-41084a0bcfa4" providerId="ADAL" clId="{89ED54BC-2706-4260-A5D6-B738AE269967}" dt="2024-11-27T20:06:04.982" v="563"/>
          <ac:spMkLst>
            <pc:docMk/>
            <pc:sldMk cId="3034689259" sldId="260"/>
            <ac:spMk id="50" creationId="{29FDB030-9B49-4CED-8CCD-4D99382388AC}"/>
          </ac:spMkLst>
        </pc:spChg>
        <pc:spChg chg="del">
          <ac:chgData name="Ram, Nandhavignesh" userId="ce0649b1-019a-40bc-bcab-41084a0bcfa4" providerId="ADAL" clId="{89ED54BC-2706-4260-A5D6-B738AE269967}" dt="2024-11-27T20:06:04.982" v="563"/>
          <ac:spMkLst>
            <pc:docMk/>
            <pc:sldMk cId="3034689259" sldId="260"/>
            <ac:spMk id="51" creationId="{3783CA14-24A1-485C-8B30-D6A5D87987AD}"/>
          </ac:spMkLst>
        </pc:spChg>
        <pc:spChg chg="del">
          <ac:chgData name="Ram, Nandhavignesh" userId="ce0649b1-019a-40bc-bcab-41084a0bcfa4" providerId="ADAL" clId="{89ED54BC-2706-4260-A5D6-B738AE269967}" dt="2024-11-27T20:06:04.982" v="563"/>
          <ac:spMkLst>
            <pc:docMk/>
            <pc:sldMk cId="3034689259" sldId="260"/>
            <ac:spMk id="52" creationId="{9A97C86A-04D6-40F7-AE84-31AB43E6A846}"/>
          </ac:spMkLst>
        </pc:spChg>
        <pc:spChg chg="del">
          <ac:chgData name="Ram, Nandhavignesh" userId="ce0649b1-019a-40bc-bcab-41084a0bcfa4" providerId="ADAL" clId="{89ED54BC-2706-4260-A5D6-B738AE269967}" dt="2024-11-27T20:06:04.982" v="563"/>
          <ac:spMkLst>
            <pc:docMk/>
            <pc:sldMk cId="3034689259" sldId="260"/>
            <ac:spMk id="53" creationId="{FF9F2414-84E8-453E-B1F3-389FDE8192D9}"/>
          </ac:spMkLst>
        </pc:spChg>
        <pc:spChg chg="del">
          <ac:chgData name="Ram, Nandhavignesh" userId="ce0649b1-019a-40bc-bcab-41084a0bcfa4" providerId="ADAL" clId="{89ED54BC-2706-4260-A5D6-B738AE269967}" dt="2024-11-27T20:06:04.982" v="563"/>
          <ac:spMkLst>
            <pc:docMk/>
            <pc:sldMk cId="3034689259" sldId="260"/>
            <ac:spMk id="54" creationId="{3ECA69A1-7536-43AC-85EF-C7106179F5ED}"/>
          </ac:spMkLst>
        </pc:spChg>
        <pc:graphicFrameChg chg="del mod">
          <ac:chgData name="Ram, Nandhavignesh" userId="ce0649b1-019a-40bc-bcab-41084a0bcfa4" providerId="ADAL" clId="{89ED54BC-2706-4260-A5D6-B738AE269967}" dt="2024-11-27T20:06:27.096" v="566" actId="478"/>
          <ac:graphicFrameMkLst>
            <pc:docMk/>
            <pc:sldMk cId="3034689259" sldId="260"/>
            <ac:graphicFrameMk id="16" creationId="{9512A2EC-B62C-85EC-A5BF-165A72C839D0}"/>
          </ac:graphicFrameMkLst>
        </pc:graphicFrameChg>
        <pc:cxnChg chg="add mod">
          <ac:chgData name="Ram, Nandhavignesh" userId="ce0649b1-019a-40bc-bcab-41084a0bcfa4" providerId="ADAL" clId="{89ED54BC-2706-4260-A5D6-B738AE269967}" dt="2024-11-27T20:06:40.147" v="567"/>
          <ac:cxnSpMkLst>
            <pc:docMk/>
            <pc:sldMk cId="3034689259" sldId="260"/>
            <ac:cxnSpMk id="19" creationId="{92FFB859-926F-EF27-1F12-1D5AA04BBA3E}"/>
          </ac:cxnSpMkLst>
        </pc:cxnChg>
        <pc:cxnChg chg="add mod">
          <ac:chgData name="Ram, Nandhavignesh" userId="ce0649b1-019a-40bc-bcab-41084a0bcfa4" providerId="ADAL" clId="{89ED54BC-2706-4260-A5D6-B738AE269967}" dt="2024-11-27T20:06:40.147" v="567"/>
          <ac:cxnSpMkLst>
            <pc:docMk/>
            <pc:sldMk cId="3034689259" sldId="260"/>
            <ac:cxnSpMk id="20" creationId="{A5E8B4AF-2EAA-006A-4769-51C6FC49F470}"/>
          </ac:cxnSpMkLst>
        </pc:cxnChg>
        <pc:cxnChg chg="add mod">
          <ac:chgData name="Ram, Nandhavignesh" userId="ce0649b1-019a-40bc-bcab-41084a0bcfa4" providerId="ADAL" clId="{89ED54BC-2706-4260-A5D6-B738AE269967}" dt="2024-11-27T20:06:40.147" v="567"/>
          <ac:cxnSpMkLst>
            <pc:docMk/>
            <pc:sldMk cId="3034689259" sldId="260"/>
            <ac:cxnSpMk id="22" creationId="{7B0AE679-2A77-A479-D31A-E98BF48A355B}"/>
          </ac:cxnSpMkLst>
        </pc:cxnChg>
        <pc:cxnChg chg="add mod">
          <ac:chgData name="Ram, Nandhavignesh" userId="ce0649b1-019a-40bc-bcab-41084a0bcfa4" providerId="ADAL" clId="{89ED54BC-2706-4260-A5D6-B738AE269967}" dt="2024-11-27T20:06:40.147" v="567"/>
          <ac:cxnSpMkLst>
            <pc:docMk/>
            <pc:sldMk cId="3034689259" sldId="260"/>
            <ac:cxnSpMk id="24" creationId="{5B6BB8B5-B985-2A28-C75E-79774954342E}"/>
          </ac:cxnSpMkLst>
        </pc:cxnChg>
        <pc:cxnChg chg="add mod">
          <ac:chgData name="Ram, Nandhavignesh" userId="ce0649b1-019a-40bc-bcab-41084a0bcfa4" providerId="ADAL" clId="{89ED54BC-2706-4260-A5D6-B738AE269967}" dt="2024-11-27T20:06:40.147" v="567"/>
          <ac:cxnSpMkLst>
            <pc:docMk/>
            <pc:sldMk cId="3034689259" sldId="260"/>
            <ac:cxnSpMk id="26" creationId="{805670DE-035A-7370-6A91-69486363CD73}"/>
          </ac:cxnSpMkLst>
        </pc:cxnChg>
        <pc:cxnChg chg="add mod">
          <ac:chgData name="Ram, Nandhavignesh" userId="ce0649b1-019a-40bc-bcab-41084a0bcfa4" providerId="ADAL" clId="{89ED54BC-2706-4260-A5D6-B738AE269967}" dt="2024-11-27T20:06:40.147" v="567"/>
          <ac:cxnSpMkLst>
            <pc:docMk/>
            <pc:sldMk cId="3034689259" sldId="260"/>
            <ac:cxnSpMk id="28" creationId="{D9A326A3-2AC0-041A-F29E-285677593683}"/>
          </ac:cxnSpMkLst>
        </pc:cxnChg>
        <pc:cxnChg chg="add mod">
          <ac:chgData name="Ram, Nandhavignesh" userId="ce0649b1-019a-40bc-bcab-41084a0bcfa4" providerId="ADAL" clId="{89ED54BC-2706-4260-A5D6-B738AE269967}" dt="2024-11-27T20:06:40.147" v="567"/>
          <ac:cxnSpMkLst>
            <pc:docMk/>
            <pc:sldMk cId="3034689259" sldId="260"/>
            <ac:cxnSpMk id="30" creationId="{98043786-BE7F-C38D-2D22-EB3ABE20F854}"/>
          </ac:cxnSpMkLst>
        </pc:cxnChg>
        <pc:cxnChg chg="add mod">
          <ac:chgData name="Ram, Nandhavignesh" userId="ce0649b1-019a-40bc-bcab-41084a0bcfa4" providerId="ADAL" clId="{89ED54BC-2706-4260-A5D6-B738AE269967}" dt="2024-11-27T20:06:40.147" v="567"/>
          <ac:cxnSpMkLst>
            <pc:docMk/>
            <pc:sldMk cId="3034689259" sldId="260"/>
            <ac:cxnSpMk id="32" creationId="{C63DD397-7E85-A92D-3A10-B75463C5B4E0}"/>
          </ac:cxnSpMkLst>
        </pc:cxnChg>
        <pc:cxnChg chg="add mod">
          <ac:chgData name="Ram, Nandhavignesh" userId="ce0649b1-019a-40bc-bcab-41084a0bcfa4" providerId="ADAL" clId="{89ED54BC-2706-4260-A5D6-B738AE269967}" dt="2024-11-27T20:06:40.147" v="567"/>
          <ac:cxnSpMkLst>
            <pc:docMk/>
            <pc:sldMk cId="3034689259" sldId="260"/>
            <ac:cxnSpMk id="34" creationId="{68848FF0-AEAB-429C-45DD-BF7013485AB2}"/>
          </ac:cxnSpMkLst>
        </pc:cxnChg>
        <pc:cxnChg chg="add mod">
          <ac:chgData name="Ram, Nandhavignesh" userId="ce0649b1-019a-40bc-bcab-41084a0bcfa4" providerId="ADAL" clId="{89ED54BC-2706-4260-A5D6-B738AE269967}" dt="2024-11-27T20:06:40.147" v="567"/>
          <ac:cxnSpMkLst>
            <pc:docMk/>
            <pc:sldMk cId="3034689259" sldId="260"/>
            <ac:cxnSpMk id="35" creationId="{9F17E00E-9609-3FE4-EA89-B62451BEE627}"/>
          </ac:cxnSpMkLst>
        </pc:cxnChg>
        <pc:cxnChg chg="add mod">
          <ac:chgData name="Ram, Nandhavignesh" userId="ce0649b1-019a-40bc-bcab-41084a0bcfa4" providerId="ADAL" clId="{89ED54BC-2706-4260-A5D6-B738AE269967}" dt="2024-11-27T20:06:40.147" v="567"/>
          <ac:cxnSpMkLst>
            <pc:docMk/>
            <pc:sldMk cId="3034689259" sldId="260"/>
            <ac:cxnSpMk id="36" creationId="{2B955626-F13F-823D-EADE-D992487508A4}"/>
          </ac:cxnSpMkLst>
        </pc:cxnChg>
      </pc:sldChg>
      <pc:sldChg chg="addSp delSp modSp add mod modAnim">
        <pc:chgData name="Ram, Nandhavignesh" userId="ce0649b1-019a-40bc-bcab-41084a0bcfa4" providerId="ADAL" clId="{89ED54BC-2706-4260-A5D6-B738AE269967}" dt="2024-11-27T20:19:04.972" v="837" actId="1076"/>
        <pc:sldMkLst>
          <pc:docMk/>
          <pc:sldMk cId="2084923837" sldId="288"/>
        </pc:sldMkLst>
        <pc:spChg chg="del">
          <ac:chgData name="Ram, Nandhavignesh" userId="ce0649b1-019a-40bc-bcab-41084a0bcfa4" providerId="ADAL" clId="{89ED54BC-2706-4260-A5D6-B738AE269967}" dt="2024-11-27T20:08:29.860" v="575" actId="478"/>
          <ac:spMkLst>
            <pc:docMk/>
            <pc:sldMk cId="2084923837" sldId="288"/>
            <ac:spMk id="2" creationId="{00000000-0000-0000-0000-000000000000}"/>
          </ac:spMkLst>
        </pc:spChg>
        <pc:spChg chg="add mod">
          <ac:chgData name="Ram, Nandhavignesh" userId="ce0649b1-019a-40bc-bcab-41084a0bcfa4" providerId="ADAL" clId="{89ED54BC-2706-4260-A5D6-B738AE269967}" dt="2024-11-27T20:19:04.972" v="837" actId="1076"/>
          <ac:spMkLst>
            <pc:docMk/>
            <pc:sldMk cId="2084923837" sldId="288"/>
            <ac:spMk id="3" creationId="{3883D145-AB0B-328F-AF86-9B8078527A89}"/>
          </ac:spMkLst>
        </pc:spChg>
        <pc:spChg chg="add del mod">
          <ac:chgData name="Ram, Nandhavignesh" userId="ce0649b1-019a-40bc-bcab-41084a0bcfa4" providerId="ADAL" clId="{89ED54BC-2706-4260-A5D6-B738AE269967}" dt="2024-11-27T20:08:32.268" v="576" actId="478"/>
          <ac:spMkLst>
            <pc:docMk/>
            <pc:sldMk cId="2084923837" sldId="288"/>
            <ac:spMk id="5" creationId="{3B0D5489-8D48-17CA-8366-392BB41180C6}"/>
          </ac:spMkLst>
        </pc:spChg>
        <pc:spChg chg="add mod">
          <ac:chgData name="Ram, Nandhavignesh" userId="ce0649b1-019a-40bc-bcab-41084a0bcfa4" providerId="ADAL" clId="{89ED54BC-2706-4260-A5D6-B738AE269967}" dt="2024-11-27T20:09:42.145" v="587" actId="404"/>
          <ac:spMkLst>
            <pc:docMk/>
            <pc:sldMk cId="2084923837" sldId="288"/>
            <ac:spMk id="6" creationId="{C4F25FE7-0D25-43ED-3DE6-C3ED76AA203E}"/>
          </ac:spMkLst>
        </pc:spChg>
        <pc:spChg chg="mod">
          <ac:chgData name="Ram, Nandhavignesh" userId="ce0649b1-019a-40bc-bcab-41084a0bcfa4" providerId="ADAL" clId="{89ED54BC-2706-4260-A5D6-B738AE269967}" dt="2024-11-27T20:10:06.702" v="593" actId="113"/>
          <ac:spMkLst>
            <pc:docMk/>
            <pc:sldMk cId="2084923837" sldId="288"/>
            <ac:spMk id="7" creationId="{DD40B1F1-C931-4509-B897-543CA81B2B9E}"/>
          </ac:spMkLst>
        </pc:spChg>
      </pc:sldChg>
      <pc:sldChg chg="addSp delSp modSp add mod modNotesTx">
        <pc:chgData name="Ram, Nandhavignesh" userId="ce0649b1-019a-40bc-bcab-41084a0bcfa4" providerId="ADAL" clId="{89ED54BC-2706-4260-A5D6-B738AE269967}" dt="2024-11-27T20:18:42.685" v="832" actId="6549"/>
        <pc:sldMkLst>
          <pc:docMk/>
          <pc:sldMk cId="2083093174" sldId="2147310849"/>
        </pc:sldMkLst>
        <pc:spChg chg="mod">
          <ac:chgData name="Ram, Nandhavignesh" userId="ce0649b1-019a-40bc-bcab-41084a0bcfa4" providerId="ADAL" clId="{89ED54BC-2706-4260-A5D6-B738AE269967}" dt="2024-11-27T20:11:04.202" v="615" actId="1076"/>
          <ac:spMkLst>
            <pc:docMk/>
            <pc:sldMk cId="2083093174" sldId="2147310849"/>
            <ac:spMk id="2" creationId="{BF74355D-97B9-B351-D5DB-EB005EFF89EE}"/>
          </ac:spMkLst>
        </pc:spChg>
        <pc:spChg chg="del">
          <ac:chgData name="Ram, Nandhavignesh" userId="ce0649b1-019a-40bc-bcab-41084a0bcfa4" providerId="ADAL" clId="{89ED54BC-2706-4260-A5D6-B738AE269967}" dt="2024-11-27T20:10:48.521" v="614" actId="478"/>
          <ac:spMkLst>
            <pc:docMk/>
            <pc:sldMk cId="2083093174" sldId="2147310849"/>
            <ac:spMk id="3" creationId="{E20E9BC9-286B-5BAE-E1F1-52AEFF354729}"/>
          </ac:spMkLst>
        </pc:spChg>
        <pc:spChg chg="add mod">
          <ac:chgData name="Ram, Nandhavignesh" userId="ce0649b1-019a-40bc-bcab-41084a0bcfa4" providerId="ADAL" clId="{89ED54BC-2706-4260-A5D6-B738AE269967}" dt="2024-11-27T20:17:27.223" v="817" actId="1076"/>
          <ac:spMkLst>
            <pc:docMk/>
            <pc:sldMk cId="2083093174" sldId="2147310849"/>
            <ac:spMk id="4" creationId="{A0E4527C-8891-A4A7-6F08-E52412829C22}"/>
          </ac:spMkLst>
        </pc:spChg>
        <pc:spChg chg="add mod">
          <ac:chgData name="Ram, Nandhavignesh" userId="ce0649b1-019a-40bc-bcab-41084a0bcfa4" providerId="ADAL" clId="{89ED54BC-2706-4260-A5D6-B738AE269967}" dt="2024-11-27T20:18:14.446" v="827" actId="113"/>
          <ac:spMkLst>
            <pc:docMk/>
            <pc:sldMk cId="2083093174" sldId="2147310849"/>
            <ac:spMk id="6" creationId="{189C8B68-EFD3-D4AF-0EB8-7E2D4572B46E}"/>
          </ac:spMkLst>
        </pc:spChg>
        <pc:spChg chg="add mod">
          <ac:chgData name="Ram, Nandhavignesh" userId="ce0649b1-019a-40bc-bcab-41084a0bcfa4" providerId="ADAL" clId="{89ED54BC-2706-4260-A5D6-B738AE269967}" dt="2024-11-27T20:18:40.577" v="831" actId="113"/>
          <ac:spMkLst>
            <pc:docMk/>
            <pc:sldMk cId="2083093174" sldId="2147310849"/>
            <ac:spMk id="8" creationId="{96EB1245-4CF1-3072-56B0-C7B7B3939F43}"/>
          </ac:spMkLst>
        </pc:spChg>
      </pc:sldChg>
      <pc:sldChg chg="addSp delSp modSp add mod modNotesTx">
        <pc:chgData name="Ram, Nandhavignesh" userId="ce0649b1-019a-40bc-bcab-41084a0bcfa4" providerId="ADAL" clId="{89ED54BC-2706-4260-A5D6-B738AE269967}" dt="2024-11-28T06:30:37.115" v="1450" actId="20577"/>
        <pc:sldMkLst>
          <pc:docMk/>
          <pc:sldMk cId="2341164209" sldId="2147310850"/>
        </pc:sldMkLst>
        <pc:spChg chg="del">
          <ac:chgData name="Ram, Nandhavignesh" userId="ce0649b1-019a-40bc-bcab-41084a0bcfa4" providerId="ADAL" clId="{89ED54BC-2706-4260-A5D6-B738AE269967}" dt="2024-11-27T20:11:47.695" v="628" actId="478"/>
          <ac:spMkLst>
            <pc:docMk/>
            <pc:sldMk cId="2341164209" sldId="2147310850"/>
            <ac:spMk id="2" creationId="{BF74355D-97B9-B351-D5DB-EB005EFF89EE}"/>
          </ac:spMkLst>
        </pc:spChg>
        <pc:spChg chg="add mod">
          <ac:chgData name="Ram, Nandhavignesh" userId="ce0649b1-019a-40bc-bcab-41084a0bcfa4" providerId="ADAL" clId="{89ED54BC-2706-4260-A5D6-B738AE269967}" dt="2024-11-27T20:12:34.273" v="721" actId="1038"/>
          <ac:spMkLst>
            <pc:docMk/>
            <pc:sldMk cId="2341164209" sldId="2147310850"/>
            <ac:spMk id="3" creationId="{6E6536F7-C433-1E17-95D3-1013CAADA68D}"/>
          </ac:spMkLst>
        </pc:spChg>
        <pc:spChg chg="add mod">
          <ac:chgData name="Ram, Nandhavignesh" userId="ce0649b1-019a-40bc-bcab-41084a0bcfa4" providerId="ADAL" clId="{89ED54BC-2706-4260-A5D6-B738AE269967}" dt="2024-11-27T20:11:58.852" v="669" actId="1038"/>
          <ac:spMkLst>
            <pc:docMk/>
            <pc:sldMk cId="2341164209" sldId="2147310850"/>
            <ac:spMk id="4" creationId="{A7257758-F451-D1FA-4328-0FDB0E6601F0}"/>
          </ac:spMkLst>
        </pc:spChg>
        <pc:spChg chg="add mod">
          <ac:chgData name="Ram, Nandhavignesh" userId="ce0649b1-019a-40bc-bcab-41084a0bcfa4" providerId="ADAL" clId="{89ED54BC-2706-4260-A5D6-B738AE269967}" dt="2024-11-27T20:11:58.852" v="669" actId="1038"/>
          <ac:spMkLst>
            <pc:docMk/>
            <pc:sldMk cId="2341164209" sldId="2147310850"/>
            <ac:spMk id="5" creationId="{FA53E44D-6587-E070-6E69-0F396B5E2BAC}"/>
          </ac:spMkLst>
        </pc:spChg>
        <pc:spChg chg="add mod">
          <ac:chgData name="Ram, Nandhavignesh" userId="ce0649b1-019a-40bc-bcab-41084a0bcfa4" providerId="ADAL" clId="{89ED54BC-2706-4260-A5D6-B738AE269967}" dt="2024-11-27T20:13:22.109" v="743" actId="1076"/>
          <ac:spMkLst>
            <pc:docMk/>
            <pc:sldMk cId="2341164209" sldId="2147310850"/>
            <ac:spMk id="6" creationId="{D31EA447-F2AD-40DF-E0E1-E50EB648A390}"/>
          </ac:spMkLst>
        </pc:spChg>
        <pc:spChg chg="add mod">
          <ac:chgData name="Ram, Nandhavignesh" userId="ce0649b1-019a-40bc-bcab-41084a0bcfa4" providerId="ADAL" clId="{89ED54BC-2706-4260-A5D6-B738AE269967}" dt="2024-11-28T06:30:37.115" v="1450" actId="20577"/>
          <ac:spMkLst>
            <pc:docMk/>
            <pc:sldMk cId="2341164209" sldId="2147310850"/>
            <ac:spMk id="7" creationId="{0688BD3D-629E-68B9-1EC7-0BACFEC94CF1}"/>
          </ac:spMkLst>
        </pc:spChg>
        <pc:spChg chg="add mod">
          <ac:chgData name="Ram, Nandhavignesh" userId="ce0649b1-019a-40bc-bcab-41084a0bcfa4" providerId="ADAL" clId="{89ED54BC-2706-4260-A5D6-B738AE269967}" dt="2024-11-28T06:30:22.009" v="1446" actId="20577"/>
          <ac:spMkLst>
            <pc:docMk/>
            <pc:sldMk cId="2341164209" sldId="2147310850"/>
            <ac:spMk id="8" creationId="{8B916B2F-A241-835F-1F4B-5A2E1155F5E6}"/>
          </ac:spMkLst>
        </pc:spChg>
        <pc:spChg chg="add mod">
          <ac:chgData name="Ram, Nandhavignesh" userId="ce0649b1-019a-40bc-bcab-41084a0bcfa4" providerId="ADAL" clId="{89ED54BC-2706-4260-A5D6-B738AE269967}" dt="2024-11-27T20:12:34.273" v="721" actId="1038"/>
          <ac:spMkLst>
            <pc:docMk/>
            <pc:sldMk cId="2341164209" sldId="2147310850"/>
            <ac:spMk id="9" creationId="{58A564CA-BFC1-CDF8-BD25-EA71756CFF42}"/>
          </ac:spMkLst>
        </pc:spChg>
        <pc:spChg chg="add mod">
          <ac:chgData name="Ram, Nandhavignesh" userId="ce0649b1-019a-40bc-bcab-41084a0bcfa4" providerId="ADAL" clId="{89ED54BC-2706-4260-A5D6-B738AE269967}" dt="2024-11-27T20:11:58.852" v="669" actId="1038"/>
          <ac:spMkLst>
            <pc:docMk/>
            <pc:sldMk cId="2341164209" sldId="2147310850"/>
            <ac:spMk id="10" creationId="{D5FE430D-F858-8F32-A259-A0DF877A5D61}"/>
          </ac:spMkLst>
        </pc:spChg>
        <pc:spChg chg="add mod">
          <ac:chgData name="Ram, Nandhavignesh" userId="ce0649b1-019a-40bc-bcab-41084a0bcfa4" providerId="ADAL" clId="{89ED54BC-2706-4260-A5D6-B738AE269967}" dt="2024-11-27T20:11:58.852" v="669" actId="1038"/>
          <ac:spMkLst>
            <pc:docMk/>
            <pc:sldMk cId="2341164209" sldId="2147310850"/>
            <ac:spMk id="11" creationId="{06619BF8-0DBF-B0BD-EE8B-26FC8508F5BC}"/>
          </ac:spMkLst>
        </pc:spChg>
        <pc:spChg chg="add mod">
          <ac:chgData name="Ram, Nandhavignesh" userId="ce0649b1-019a-40bc-bcab-41084a0bcfa4" providerId="ADAL" clId="{89ED54BC-2706-4260-A5D6-B738AE269967}" dt="2024-11-27T20:11:58.852" v="669" actId="1038"/>
          <ac:spMkLst>
            <pc:docMk/>
            <pc:sldMk cId="2341164209" sldId="2147310850"/>
            <ac:spMk id="12" creationId="{7AC1E57C-CE76-311C-0199-AB42A8B53D1A}"/>
          </ac:spMkLst>
        </pc:spChg>
        <pc:spChg chg="del">
          <ac:chgData name="Ram, Nandhavignesh" userId="ce0649b1-019a-40bc-bcab-41084a0bcfa4" providerId="ADAL" clId="{89ED54BC-2706-4260-A5D6-B738AE269967}" dt="2024-11-27T20:11:38.430" v="626" actId="478"/>
          <ac:spMkLst>
            <pc:docMk/>
            <pc:sldMk cId="2341164209" sldId="2147310850"/>
            <ac:spMk id="13" creationId="{4776A5FD-0B25-BD1B-A022-DD4014BAC220}"/>
          </ac:spMkLst>
        </pc:spChg>
        <pc:spChg chg="add mod">
          <ac:chgData name="Ram, Nandhavignesh" userId="ce0649b1-019a-40bc-bcab-41084a0bcfa4" providerId="ADAL" clId="{89ED54BC-2706-4260-A5D6-B738AE269967}" dt="2024-11-27T20:11:58.852" v="669" actId="1038"/>
          <ac:spMkLst>
            <pc:docMk/>
            <pc:sldMk cId="2341164209" sldId="2147310850"/>
            <ac:spMk id="14" creationId="{24CF14B1-877B-5FEB-5604-CF33456CDCE0}"/>
          </ac:spMkLst>
        </pc:spChg>
        <pc:spChg chg="add mod">
          <ac:chgData name="Ram, Nandhavignesh" userId="ce0649b1-019a-40bc-bcab-41084a0bcfa4" providerId="ADAL" clId="{89ED54BC-2706-4260-A5D6-B738AE269967}" dt="2024-11-27T20:11:58.852" v="669" actId="1038"/>
          <ac:spMkLst>
            <pc:docMk/>
            <pc:sldMk cId="2341164209" sldId="2147310850"/>
            <ac:spMk id="15" creationId="{CB94880C-ACB2-43C8-BF6B-0776A272E248}"/>
          </ac:spMkLst>
        </pc:spChg>
        <pc:spChg chg="add mod">
          <ac:chgData name="Ram, Nandhavignesh" userId="ce0649b1-019a-40bc-bcab-41084a0bcfa4" providerId="ADAL" clId="{89ED54BC-2706-4260-A5D6-B738AE269967}" dt="2024-11-27T20:11:58.852" v="669" actId="1038"/>
          <ac:spMkLst>
            <pc:docMk/>
            <pc:sldMk cId="2341164209" sldId="2147310850"/>
            <ac:spMk id="16" creationId="{C5BAED2A-D3A3-6493-A0EC-4D3C0EB4A0E7}"/>
          </ac:spMkLst>
        </pc:spChg>
        <pc:spChg chg="add mod">
          <ac:chgData name="Ram, Nandhavignesh" userId="ce0649b1-019a-40bc-bcab-41084a0bcfa4" providerId="ADAL" clId="{89ED54BC-2706-4260-A5D6-B738AE269967}" dt="2024-11-27T20:13:17.413" v="742" actId="1076"/>
          <ac:spMkLst>
            <pc:docMk/>
            <pc:sldMk cId="2341164209" sldId="2147310850"/>
            <ac:spMk id="17" creationId="{23482E7F-913D-8E24-7249-86ABB5B8A758}"/>
          </ac:spMkLst>
        </pc:spChg>
        <pc:spChg chg="add mod">
          <ac:chgData name="Ram, Nandhavignesh" userId="ce0649b1-019a-40bc-bcab-41084a0bcfa4" providerId="ADAL" clId="{89ED54BC-2706-4260-A5D6-B738AE269967}" dt="2024-11-27T20:13:46.262" v="746" actId="1076"/>
          <ac:spMkLst>
            <pc:docMk/>
            <pc:sldMk cId="2341164209" sldId="2147310850"/>
            <ac:spMk id="18" creationId="{3B179026-F8A0-CB49-E659-069F59509B64}"/>
          </ac:spMkLst>
        </pc:spChg>
        <pc:spChg chg="add mod">
          <ac:chgData name="Ram, Nandhavignesh" userId="ce0649b1-019a-40bc-bcab-41084a0bcfa4" providerId="ADAL" clId="{89ED54BC-2706-4260-A5D6-B738AE269967}" dt="2024-11-27T20:11:58.852" v="669" actId="1038"/>
          <ac:spMkLst>
            <pc:docMk/>
            <pc:sldMk cId="2341164209" sldId="2147310850"/>
            <ac:spMk id="19" creationId="{3071E7DA-CFEE-A686-B03B-275A2D715B94}"/>
          </ac:spMkLst>
        </pc:spChg>
        <pc:spChg chg="add mod">
          <ac:chgData name="Ram, Nandhavignesh" userId="ce0649b1-019a-40bc-bcab-41084a0bcfa4" providerId="ADAL" clId="{89ED54BC-2706-4260-A5D6-B738AE269967}" dt="2024-11-27T20:12:34.273" v="721" actId="1038"/>
          <ac:spMkLst>
            <pc:docMk/>
            <pc:sldMk cId="2341164209" sldId="2147310850"/>
            <ac:spMk id="31" creationId="{88444CD7-1D8A-1816-34A2-6260A3EFE63C}"/>
          </ac:spMkLst>
        </pc:spChg>
        <pc:spChg chg="add mod">
          <ac:chgData name="Ram, Nandhavignesh" userId="ce0649b1-019a-40bc-bcab-41084a0bcfa4" providerId="ADAL" clId="{89ED54BC-2706-4260-A5D6-B738AE269967}" dt="2024-11-27T20:11:58.852" v="669" actId="1038"/>
          <ac:spMkLst>
            <pc:docMk/>
            <pc:sldMk cId="2341164209" sldId="2147310850"/>
            <ac:spMk id="32" creationId="{F2FE6CCA-A185-EC09-523A-4BBB61A64542}"/>
          </ac:spMkLst>
        </pc:spChg>
        <pc:spChg chg="add mod">
          <ac:chgData name="Ram, Nandhavignesh" userId="ce0649b1-019a-40bc-bcab-41084a0bcfa4" providerId="ADAL" clId="{89ED54BC-2706-4260-A5D6-B738AE269967}" dt="2024-11-27T20:11:58.852" v="669" actId="1038"/>
          <ac:spMkLst>
            <pc:docMk/>
            <pc:sldMk cId="2341164209" sldId="2147310850"/>
            <ac:spMk id="33" creationId="{CA2EC490-7E1C-6BD1-8C6A-B7334772DA6A}"/>
          </ac:spMkLst>
        </pc:spChg>
        <pc:spChg chg="add del mod">
          <ac:chgData name="Ram, Nandhavignesh" userId="ce0649b1-019a-40bc-bcab-41084a0bcfa4" providerId="ADAL" clId="{89ED54BC-2706-4260-A5D6-B738AE269967}" dt="2024-11-27T20:15:05.582" v="794" actId="1076"/>
          <ac:spMkLst>
            <pc:docMk/>
            <pc:sldMk cId="2341164209" sldId="2147310850"/>
            <ac:spMk id="34" creationId="{ACE0AABA-422E-A02A-5FD5-4CC8601B070C}"/>
          </ac:spMkLst>
        </pc:spChg>
        <pc:spChg chg="add del mod">
          <ac:chgData name="Ram, Nandhavignesh" userId="ce0649b1-019a-40bc-bcab-41084a0bcfa4" providerId="ADAL" clId="{89ED54BC-2706-4260-A5D6-B738AE269967}" dt="2024-11-27T20:11:49.877" v="629" actId="478"/>
          <ac:spMkLst>
            <pc:docMk/>
            <pc:sldMk cId="2341164209" sldId="2147310850"/>
            <ac:spMk id="36" creationId="{A6FF17A8-D8DB-D60C-4256-D126E169D54D}"/>
          </ac:spMkLst>
        </pc:spChg>
        <pc:spChg chg="add mod">
          <ac:chgData name="Ram, Nandhavignesh" userId="ce0649b1-019a-40bc-bcab-41084a0bcfa4" providerId="ADAL" clId="{89ED54BC-2706-4260-A5D6-B738AE269967}" dt="2024-11-27T20:15:13.272" v="796" actId="1076"/>
          <ac:spMkLst>
            <pc:docMk/>
            <pc:sldMk cId="2341164209" sldId="2147310850"/>
            <ac:spMk id="42" creationId="{7CFE1526-D4A4-A76B-B914-92B88227A32C}"/>
          </ac:spMkLst>
        </pc:spChg>
        <pc:cxnChg chg="add mod">
          <ac:chgData name="Ram, Nandhavignesh" userId="ce0649b1-019a-40bc-bcab-41084a0bcfa4" providerId="ADAL" clId="{89ED54BC-2706-4260-A5D6-B738AE269967}" dt="2024-11-28T04:06:20.652" v="841" actId="208"/>
          <ac:cxnSpMkLst>
            <pc:docMk/>
            <pc:sldMk cId="2341164209" sldId="2147310850"/>
            <ac:cxnSpMk id="20" creationId="{D27D527D-AD10-7954-6399-C6F5847FBF01}"/>
          </ac:cxnSpMkLst>
        </pc:cxnChg>
        <pc:cxnChg chg="add mod">
          <ac:chgData name="Ram, Nandhavignesh" userId="ce0649b1-019a-40bc-bcab-41084a0bcfa4" providerId="ADAL" clId="{89ED54BC-2706-4260-A5D6-B738AE269967}" dt="2024-11-28T04:06:20.652" v="841" actId="208"/>
          <ac:cxnSpMkLst>
            <pc:docMk/>
            <pc:sldMk cId="2341164209" sldId="2147310850"/>
            <ac:cxnSpMk id="21" creationId="{1A2D65E2-FD10-E1C1-FCFE-B3160C722806}"/>
          </ac:cxnSpMkLst>
        </pc:cxnChg>
        <pc:cxnChg chg="add mod">
          <ac:chgData name="Ram, Nandhavignesh" userId="ce0649b1-019a-40bc-bcab-41084a0bcfa4" providerId="ADAL" clId="{89ED54BC-2706-4260-A5D6-B738AE269967}" dt="2024-11-28T04:06:20.652" v="841" actId="208"/>
          <ac:cxnSpMkLst>
            <pc:docMk/>
            <pc:sldMk cId="2341164209" sldId="2147310850"/>
            <ac:cxnSpMk id="22" creationId="{4AE656E8-11AA-7DBE-2E30-BB563C98B7E0}"/>
          </ac:cxnSpMkLst>
        </pc:cxnChg>
        <pc:cxnChg chg="add mod">
          <ac:chgData name="Ram, Nandhavignesh" userId="ce0649b1-019a-40bc-bcab-41084a0bcfa4" providerId="ADAL" clId="{89ED54BC-2706-4260-A5D6-B738AE269967}" dt="2024-11-28T03:50:28.073" v="838" actId="14100"/>
          <ac:cxnSpMkLst>
            <pc:docMk/>
            <pc:sldMk cId="2341164209" sldId="2147310850"/>
            <ac:cxnSpMk id="23" creationId="{F5E16550-D658-6ED1-B47E-66BDEEBA5802}"/>
          </ac:cxnSpMkLst>
        </pc:cxnChg>
        <pc:cxnChg chg="add mod">
          <ac:chgData name="Ram, Nandhavignesh" userId="ce0649b1-019a-40bc-bcab-41084a0bcfa4" providerId="ADAL" clId="{89ED54BC-2706-4260-A5D6-B738AE269967}" dt="2024-11-27T20:12:34.273" v="721" actId="1038"/>
          <ac:cxnSpMkLst>
            <pc:docMk/>
            <pc:sldMk cId="2341164209" sldId="2147310850"/>
            <ac:cxnSpMk id="24" creationId="{9B467F89-D91F-539A-E58C-C16F3E618307}"/>
          </ac:cxnSpMkLst>
        </pc:cxnChg>
        <pc:cxnChg chg="add mod">
          <ac:chgData name="Ram, Nandhavignesh" userId="ce0649b1-019a-40bc-bcab-41084a0bcfa4" providerId="ADAL" clId="{89ED54BC-2706-4260-A5D6-B738AE269967}" dt="2024-11-27T20:12:34.273" v="721" actId="1038"/>
          <ac:cxnSpMkLst>
            <pc:docMk/>
            <pc:sldMk cId="2341164209" sldId="2147310850"/>
            <ac:cxnSpMk id="25" creationId="{62A41805-1E45-8F16-FA25-FDA02339069B}"/>
          </ac:cxnSpMkLst>
        </pc:cxnChg>
        <pc:cxnChg chg="add mod">
          <ac:chgData name="Ram, Nandhavignesh" userId="ce0649b1-019a-40bc-bcab-41084a0bcfa4" providerId="ADAL" clId="{89ED54BC-2706-4260-A5D6-B738AE269967}" dt="2024-11-27T20:12:34.273" v="721" actId="1038"/>
          <ac:cxnSpMkLst>
            <pc:docMk/>
            <pc:sldMk cId="2341164209" sldId="2147310850"/>
            <ac:cxnSpMk id="26" creationId="{C8006CC5-0AF3-F09A-E87D-2670B5237EA0}"/>
          </ac:cxnSpMkLst>
        </pc:cxnChg>
        <pc:cxnChg chg="add mod">
          <ac:chgData name="Ram, Nandhavignesh" userId="ce0649b1-019a-40bc-bcab-41084a0bcfa4" providerId="ADAL" clId="{89ED54BC-2706-4260-A5D6-B738AE269967}" dt="2024-11-28T03:50:45.822" v="840" actId="14100"/>
          <ac:cxnSpMkLst>
            <pc:docMk/>
            <pc:sldMk cId="2341164209" sldId="2147310850"/>
            <ac:cxnSpMk id="27" creationId="{0F2E428E-3801-A27B-A7AF-FA490A39EB3A}"/>
          </ac:cxnSpMkLst>
        </pc:cxnChg>
        <pc:cxnChg chg="add mod">
          <ac:chgData name="Ram, Nandhavignesh" userId="ce0649b1-019a-40bc-bcab-41084a0bcfa4" providerId="ADAL" clId="{89ED54BC-2706-4260-A5D6-B738AE269967}" dt="2024-11-27T20:13:46.262" v="746" actId="1076"/>
          <ac:cxnSpMkLst>
            <pc:docMk/>
            <pc:sldMk cId="2341164209" sldId="2147310850"/>
            <ac:cxnSpMk id="28" creationId="{BC4CB227-4377-A892-E4B8-2667F6A4ADBB}"/>
          </ac:cxnSpMkLst>
        </pc:cxnChg>
        <pc:cxnChg chg="add mod">
          <ac:chgData name="Ram, Nandhavignesh" userId="ce0649b1-019a-40bc-bcab-41084a0bcfa4" providerId="ADAL" clId="{89ED54BC-2706-4260-A5D6-B738AE269967}" dt="2024-11-27T20:11:58.852" v="669" actId="1038"/>
          <ac:cxnSpMkLst>
            <pc:docMk/>
            <pc:sldMk cId="2341164209" sldId="2147310850"/>
            <ac:cxnSpMk id="29" creationId="{1AA6024B-992E-18D8-472B-EA8CBE2A99EC}"/>
          </ac:cxnSpMkLst>
        </pc:cxnChg>
        <pc:cxnChg chg="add mod">
          <ac:chgData name="Ram, Nandhavignesh" userId="ce0649b1-019a-40bc-bcab-41084a0bcfa4" providerId="ADAL" clId="{89ED54BC-2706-4260-A5D6-B738AE269967}" dt="2024-11-28T04:06:37.778" v="842" actId="208"/>
          <ac:cxnSpMkLst>
            <pc:docMk/>
            <pc:sldMk cId="2341164209" sldId="2147310850"/>
            <ac:cxnSpMk id="30" creationId="{F2DF65F4-98BE-A1D6-0777-081BD2AC097B}"/>
          </ac:cxnSpMkLst>
        </pc:cxnChg>
      </pc:sldChg>
      <pc:sldChg chg="addSp delSp modSp new mod ord">
        <pc:chgData name="Ram, Nandhavignesh" userId="ce0649b1-019a-40bc-bcab-41084a0bcfa4" providerId="ADAL" clId="{89ED54BC-2706-4260-A5D6-B738AE269967}" dt="2024-11-30T17:03:46.167" v="1482"/>
        <pc:sldMkLst>
          <pc:docMk/>
          <pc:sldMk cId="1698705346" sldId="2147310851"/>
        </pc:sldMkLst>
        <pc:spChg chg="mod">
          <ac:chgData name="Ram, Nandhavignesh" userId="ce0649b1-019a-40bc-bcab-41084a0bcfa4" providerId="ADAL" clId="{89ED54BC-2706-4260-A5D6-B738AE269967}" dt="2024-11-28T06:30:10.520" v="1440" actId="20577"/>
          <ac:spMkLst>
            <pc:docMk/>
            <pc:sldMk cId="1698705346" sldId="2147310851"/>
            <ac:spMk id="2" creationId="{11C2D44F-24FE-CF95-74A7-E7DF9EBEEFA4}"/>
          </ac:spMkLst>
        </pc:spChg>
        <pc:spChg chg="mod">
          <ac:chgData name="Ram, Nandhavignesh" userId="ce0649b1-019a-40bc-bcab-41084a0bcfa4" providerId="ADAL" clId="{89ED54BC-2706-4260-A5D6-B738AE269967}" dt="2024-11-28T06:30:04.041" v="1430" actId="113"/>
          <ac:spMkLst>
            <pc:docMk/>
            <pc:sldMk cId="1698705346" sldId="2147310851"/>
            <ac:spMk id="3" creationId="{05D4594C-32DC-D6BD-EBD8-10086B8C2034}"/>
          </ac:spMkLst>
        </pc:spChg>
        <pc:spChg chg="del">
          <ac:chgData name="Ram, Nandhavignesh" userId="ce0649b1-019a-40bc-bcab-41084a0bcfa4" providerId="ADAL" clId="{89ED54BC-2706-4260-A5D6-B738AE269967}" dt="2024-11-28T06:30:12.790" v="1441" actId="478"/>
          <ac:spMkLst>
            <pc:docMk/>
            <pc:sldMk cId="1698705346" sldId="2147310851"/>
            <ac:spMk id="4" creationId="{2EFC26C3-163E-6F2B-BB2A-2ADC97EAB01B}"/>
          </ac:spMkLst>
        </pc:spChg>
        <pc:spChg chg="add mod">
          <ac:chgData name="Ram, Nandhavignesh" userId="ce0649b1-019a-40bc-bcab-41084a0bcfa4" providerId="ADAL" clId="{89ED54BC-2706-4260-A5D6-B738AE269967}" dt="2024-11-28T06:30:01.581" v="1429" actId="113"/>
          <ac:spMkLst>
            <pc:docMk/>
            <pc:sldMk cId="1698705346" sldId="2147310851"/>
            <ac:spMk id="5" creationId="{526CCAF8-094A-153C-7F3E-FE9757978045}"/>
          </ac:spMkLst>
        </pc:spChg>
        <pc:spChg chg="add del mod">
          <ac:chgData name="Ram, Nandhavignesh" userId="ce0649b1-019a-40bc-bcab-41084a0bcfa4" providerId="ADAL" clId="{89ED54BC-2706-4260-A5D6-B738AE269967}" dt="2024-11-28T06:19:19.407" v="889" actId="478"/>
          <ac:spMkLst>
            <pc:docMk/>
            <pc:sldMk cId="1698705346" sldId="2147310851"/>
            <ac:spMk id="6" creationId="{5378D148-0F68-4DB1-C698-2D01B6A8437E}"/>
          </ac:spMkLst>
        </pc:spChg>
        <pc:spChg chg="add mod">
          <ac:chgData name="Ram, Nandhavignesh" userId="ce0649b1-019a-40bc-bcab-41084a0bcfa4" providerId="ADAL" clId="{89ED54BC-2706-4260-A5D6-B738AE269967}" dt="2024-11-28T06:29:19.359" v="1415" actId="1076"/>
          <ac:spMkLst>
            <pc:docMk/>
            <pc:sldMk cId="1698705346" sldId="2147310851"/>
            <ac:spMk id="11" creationId="{2AC09CF2-C68C-AFEC-8151-69C91D3176AD}"/>
          </ac:spMkLst>
        </pc:spChg>
        <pc:cxnChg chg="add del mod">
          <ac:chgData name="Ram, Nandhavignesh" userId="ce0649b1-019a-40bc-bcab-41084a0bcfa4" providerId="ADAL" clId="{89ED54BC-2706-4260-A5D6-B738AE269967}" dt="2024-11-28T06:27:56.109" v="1392" actId="478"/>
          <ac:cxnSpMkLst>
            <pc:docMk/>
            <pc:sldMk cId="1698705346" sldId="2147310851"/>
            <ac:cxnSpMk id="8" creationId="{F941E017-0C68-6BE0-1287-12151858B251}"/>
          </ac:cxnSpMkLst>
        </pc:cxnChg>
      </pc:sldChg>
      <pc:sldChg chg="delSp modSp new mod">
        <pc:chgData name="Ram, Nandhavignesh" userId="ce0649b1-019a-40bc-bcab-41084a0bcfa4" providerId="ADAL" clId="{89ED54BC-2706-4260-A5D6-B738AE269967}" dt="2024-11-30T17:03:33.285" v="1480" actId="113"/>
        <pc:sldMkLst>
          <pc:docMk/>
          <pc:sldMk cId="1012846643" sldId="2147310852"/>
        </pc:sldMkLst>
        <pc:spChg chg="mod">
          <ac:chgData name="Ram, Nandhavignesh" userId="ce0649b1-019a-40bc-bcab-41084a0bcfa4" providerId="ADAL" clId="{89ED54BC-2706-4260-A5D6-B738AE269967}" dt="2024-11-30T17:03:07.678" v="1474" actId="313"/>
          <ac:spMkLst>
            <pc:docMk/>
            <pc:sldMk cId="1012846643" sldId="2147310852"/>
            <ac:spMk id="2" creationId="{EB25CC17-BFEA-3344-B195-67B751425024}"/>
          </ac:spMkLst>
        </pc:spChg>
        <pc:spChg chg="mod">
          <ac:chgData name="Ram, Nandhavignesh" userId="ce0649b1-019a-40bc-bcab-41084a0bcfa4" providerId="ADAL" clId="{89ED54BC-2706-4260-A5D6-B738AE269967}" dt="2024-11-30T17:03:33.285" v="1480" actId="113"/>
          <ac:spMkLst>
            <pc:docMk/>
            <pc:sldMk cId="1012846643" sldId="2147310852"/>
            <ac:spMk id="3" creationId="{F66C4AD3-959F-C845-B82E-ADF2335A3DF7}"/>
          </ac:spMkLst>
        </pc:spChg>
        <pc:spChg chg="del">
          <ac:chgData name="Ram, Nandhavignesh" userId="ce0649b1-019a-40bc-bcab-41084a0bcfa4" providerId="ADAL" clId="{89ED54BC-2706-4260-A5D6-B738AE269967}" dt="2024-11-30T17:03:11.111" v="1475" actId="478"/>
          <ac:spMkLst>
            <pc:docMk/>
            <pc:sldMk cId="1012846643" sldId="2147310852"/>
            <ac:spMk id="4" creationId="{9A296DBD-B272-C5F4-93F6-D54DB77A5E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4ADB8-F311-40A6-A329-22E6C683A08C}" type="datetimeFigureOut">
              <a:rPr lang="en-US" smtClean="0"/>
              <a:t>11/30/2024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4A6CF-97B3-4A30-89ED-5C1818004C40}" type="slidenum">
              <a:rPr lang="en-US" smtClean="0"/>
              <a:t>‹#›</a:t>
            </a:fld>
            <a:endParaRPr lang="en-US"/>
          </a:p>
        </p:txBody>
      </p:sp>
    </p:spTree>
    <p:extLst>
      <p:ext uri="{BB962C8B-B14F-4D97-AF65-F5344CB8AC3E}">
        <p14:creationId xmlns:p14="http://schemas.microsoft.com/office/powerpoint/2010/main" val="411042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08121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UltraThin</a:t>
            </a:r>
            <a:r>
              <a:rPr lang="en-US" b="1" dirty="0"/>
              <a:t> AI </a:t>
            </a:r>
            <a:r>
              <a:rPr lang="en-US" b="1" dirty="0" err="1"/>
              <a:t>StreamPC</a:t>
            </a:r>
            <a:r>
              <a:rPr lang="en-US" b="1" dirty="0"/>
              <a:t>: Refined Problem Statement</a:t>
            </a:r>
          </a:p>
          <a:p>
            <a:r>
              <a:rPr lang="en-US" dirty="0"/>
              <a:t>In today's rapidly evolving digital landscape, users face several critical challenges in their computing needs:</a:t>
            </a:r>
          </a:p>
          <a:p>
            <a:pPr>
              <a:buFont typeface="+mj-lt"/>
              <a:buAutoNum type="arabicPeriod"/>
            </a:pPr>
            <a:r>
              <a:rPr lang="en-US" b="1" dirty="0"/>
              <a:t>Accessibility vs. Affordability</a:t>
            </a:r>
            <a:r>
              <a:rPr lang="en-US" dirty="0"/>
              <a:t>: Many individuals, particularly students and budget-conscious consumers, struggle to access full-featured computing experiences due to the high cost of traditional PCs and laptops.</a:t>
            </a:r>
          </a:p>
          <a:p>
            <a:pPr>
              <a:buFont typeface="+mj-lt"/>
              <a:buAutoNum type="arabicPeriod"/>
            </a:pPr>
            <a:r>
              <a:rPr lang="en-US" b="1" dirty="0"/>
              <a:t>Portability vs. Performance</a:t>
            </a:r>
            <a:r>
              <a:rPr lang="en-US" dirty="0"/>
              <a:t>: Users often must choose between the portability of mobile devices and the performance of full-sized computers, compromising one for the other.</a:t>
            </a:r>
          </a:p>
          <a:p>
            <a:pPr>
              <a:buFont typeface="+mj-lt"/>
              <a:buAutoNum type="arabicPeriod"/>
            </a:pPr>
            <a:r>
              <a:rPr lang="en-US" b="1" dirty="0"/>
              <a:t>Device Proliferation</a:t>
            </a:r>
            <a:r>
              <a:rPr lang="en-US" dirty="0"/>
              <a:t>: The need for different devices for various contexts (work, home, travel) leads to increased costs, complexity, and electronic waste.</a:t>
            </a:r>
          </a:p>
          <a:p>
            <a:pPr>
              <a:buFont typeface="+mj-lt"/>
              <a:buAutoNum type="arabicPeriod"/>
            </a:pPr>
            <a:r>
              <a:rPr lang="en-US" b="1" dirty="0"/>
              <a:t>Cloud Integration</a:t>
            </a:r>
            <a:r>
              <a:rPr lang="en-US" dirty="0"/>
              <a:t>: While cloud computing offers numerous benefits, many current devices lack seamless integration, limiting users' ability to leverage cloud resources effectively.</a:t>
            </a:r>
          </a:p>
          <a:p>
            <a:pPr>
              <a:buFont typeface="+mj-lt"/>
              <a:buAutoNum type="arabicPeriod"/>
            </a:pPr>
            <a:r>
              <a:rPr lang="en-US" b="1" dirty="0"/>
              <a:t>Adaptability to Various Displays</a:t>
            </a:r>
            <a:r>
              <a:rPr lang="en-US" dirty="0"/>
              <a:t>: Users need the flexibility to work across different display types (traditional monitors, TVs, AR/VR), but most devices are limited in their display options.</a:t>
            </a:r>
          </a:p>
          <a:p>
            <a:pPr>
              <a:buFont typeface="+mj-lt"/>
              <a:buAutoNum type="arabicPeriod"/>
            </a:pPr>
            <a:r>
              <a:rPr lang="en-US" b="1" dirty="0"/>
              <a:t>Resource Management</a:t>
            </a:r>
            <a:r>
              <a:rPr lang="en-US" dirty="0"/>
              <a:t>: Inefficient resource allocation in many devices leads to suboptimal performance and reduced battery life.</a:t>
            </a:r>
          </a:p>
          <a:p>
            <a:pPr>
              <a:buFont typeface="+mj-lt"/>
              <a:buAutoNum type="arabicPeriod"/>
            </a:pPr>
            <a:r>
              <a:rPr lang="en-US" b="1" dirty="0"/>
              <a:t>Remote Work Challenges</a:t>
            </a:r>
            <a:r>
              <a:rPr lang="en-US" dirty="0"/>
              <a:t>: The rise of remote work and distance learning has exposed limitations in many users' ability to access their work or educational environments from anywhere.</a:t>
            </a:r>
          </a:p>
          <a:p>
            <a:pPr>
              <a:buFont typeface="+mj-lt"/>
              <a:buAutoNum type="arabicPeriod"/>
            </a:pPr>
            <a:r>
              <a:rPr lang="en-US" b="1" dirty="0"/>
              <a:t>Sustainable Computing</a:t>
            </a:r>
            <a:r>
              <a:rPr lang="en-US" dirty="0"/>
              <a:t>: There's a growing need for more sustainable computing solutions that reduce energy consumption and electronic waste.</a:t>
            </a:r>
          </a:p>
          <a:p>
            <a:pPr>
              <a:buFont typeface="+mj-lt"/>
              <a:buAutoNum type="arabicPeriod"/>
            </a:pPr>
            <a:r>
              <a:rPr lang="en-US" b="1" dirty="0"/>
              <a:t>Seamless User Experience</a:t>
            </a:r>
            <a:r>
              <a:rPr lang="en-US" dirty="0"/>
              <a:t>: Users struggle to maintain a consistent computing environment across different locations and devices, impacting productivity and user satisfaction.</a:t>
            </a:r>
          </a:p>
          <a:p>
            <a:pPr>
              <a:buFont typeface="+mj-lt"/>
              <a:buAutoNum type="arabicPeriod"/>
            </a:pPr>
            <a:r>
              <a:rPr lang="en-US" b="1" dirty="0"/>
              <a:t>Future-Proofing</a:t>
            </a:r>
            <a:r>
              <a:rPr lang="en-US" dirty="0"/>
              <a:t>: Rapid technological advancements often render devices obsolete quickly, leading to frequent and costly upgrades.</a:t>
            </a:r>
          </a:p>
          <a:p>
            <a:r>
              <a:rPr lang="en-US" dirty="0"/>
              <a:t>The modern user requires an affordable, ultra-portable computing solution that offers the flexibility of cloud integration, the adaptability to work with various display technologies, and the performance to handle everyday tasks. This solution should provide a consistent user experience across different environments, optimize resource usage through AI, and support the evolving needs of remote work and education, all while promoting sustainability and reducing the total cost of ownership.</a:t>
            </a:r>
          </a:p>
          <a:p>
            <a:endParaRPr lang="en-US" dirty="0"/>
          </a:p>
          <a:p>
            <a:endParaRPr lang="en-IN" dirty="0"/>
          </a:p>
        </p:txBody>
      </p:sp>
    </p:spTree>
    <p:extLst>
      <p:ext uri="{BB962C8B-B14F-4D97-AF65-F5344CB8AC3E}">
        <p14:creationId xmlns:p14="http://schemas.microsoft.com/office/powerpoint/2010/main" val="3115894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9825-9AAE-41DE-67F7-4B190924BC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4DF73E-D026-ACDB-85BC-00969205CD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A06425-E8F9-C736-B8AC-F9249683E804}"/>
              </a:ext>
            </a:extLst>
          </p:cNvPr>
          <p:cNvSpPr>
            <a:spLocks noGrp="1"/>
          </p:cNvSpPr>
          <p:nvPr>
            <p:ph type="dt" sz="half" idx="10"/>
          </p:nvPr>
        </p:nvSpPr>
        <p:spPr/>
        <p:txBody>
          <a:bodyPr/>
          <a:lstStyle/>
          <a:p>
            <a:fld id="{ABE057FE-21F7-47A4-A4BF-EF53AADBE0FC}" type="datetimeFigureOut">
              <a:rPr lang="en-IN" smtClean="0"/>
              <a:t>30-11-2024</a:t>
            </a:fld>
            <a:endParaRPr lang="en-IN"/>
          </a:p>
        </p:txBody>
      </p:sp>
      <p:sp>
        <p:nvSpPr>
          <p:cNvPr id="5" name="Footer Placeholder 4">
            <a:extLst>
              <a:ext uri="{FF2B5EF4-FFF2-40B4-BE49-F238E27FC236}">
                <a16:creationId xmlns:a16="http://schemas.microsoft.com/office/drawing/2014/main" id="{F5BCF193-2D08-B038-275F-11426D94F0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62BB24-F03A-0FFE-894E-8A048A5A2363}"/>
              </a:ext>
            </a:extLst>
          </p:cNvPr>
          <p:cNvSpPr>
            <a:spLocks noGrp="1"/>
          </p:cNvSpPr>
          <p:nvPr>
            <p:ph type="sldNum" sz="quarter" idx="12"/>
          </p:nvPr>
        </p:nvSpPr>
        <p:spPr/>
        <p:txBody>
          <a:bodyPr/>
          <a:lstStyle/>
          <a:p>
            <a:fld id="{18E79C1E-966A-474D-9E88-37D8D70F25F0}" type="slidenum">
              <a:rPr lang="en-IN" smtClean="0"/>
              <a:t>‹#›</a:t>
            </a:fld>
            <a:endParaRPr lang="en-IN"/>
          </a:p>
        </p:txBody>
      </p:sp>
    </p:spTree>
    <p:extLst>
      <p:ext uri="{BB962C8B-B14F-4D97-AF65-F5344CB8AC3E}">
        <p14:creationId xmlns:p14="http://schemas.microsoft.com/office/powerpoint/2010/main" val="218838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45A6-4990-ADFB-9E0C-B111BEBC58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A715D2-8C4B-0D5B-735D-78CA2DEC92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2644F-63C6-7182-027C-8B0D3F4EFE06}"/>
              </a:ext>
            </a:extLst>
          </p:cNvPr>
          <p:cNvSpPr>
            <a:spLocks noGrp="1"/>
          </p:cNvSpPr>
          <p:nvPr>
            <p:ph type="dt" sz="half" idx="10"/>
          </p:nvPr>
        </p:nvSpPr>
        <p:spPr/>
        <p:txBody>
          <a:bodyPr/>
          <a:lstStyle/>
          <a:p>
            <a:fld id="{ABE057FE-21F7-47A4-A4BF-EF53AADBE0FC}" type="datetimeFigureOut">
              <a:rPr lang="en-IN" smtClean="0"/>
              <a:t>30-11-2024</a:t>
            </a:fld>
            <a:endParaRPr lang="en-IN"/>
          </a:p>
        </p:txBody>
      </p:sp>
      <p:sp>
        <p:nvSpPr>
          <p:cNvPr id="5" name="Footer Placeholder 4">
            <a:extLst>
              <a:ext uri="{FF2B5EF4-FFF2-40B4-BE49-F238E27FC236}">
                <a16:creationId xmlns:a16="http://schemas.microsoft.com/office/drawing/2014/main" id="{81A6FD04-0F51-197A-C0A7-9DB1DB6DBF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A9BA57-7F16-CD07-4472-D3885DDC4B3A}"/>
              </a:ext>
            </a:extLst>
          </p:cNvPr>
          <p:cNvSpPr>
            <a:spLocks noGrp="1"/>
          </p:cNvSpPr>
          <p:nvPr>
            <p:ph type="sldNum" sz="quarter" idx="12"/>
          </p:nvPr>
        </p:nvSpPr>
        <p:spPr/>
        <p:txBody>
          <a:bodyPr/>
          <a:lstStyle/>
          <a:p>
            <a:fld id="{18E79C1E-966A-474D-9E88-37D8D70F25F0}" type="slidenum">
              <a:rPr lang="en-IN" smtClean="0"/>
              <a:t>‹#›</a:t>
            </a:fld>
            <a:endParaRPr lang="en-IN"/>
          </a:p>
        </p:txBody>
      </p:sp>
    </p:spTree>
    <p:extLst>
      <p:ext uri="{BB962C8B-B14F-4D97-AF65-F5344CB8AC3E}">
        <p14:creationId xmlns:p14="http://schemas.microsoft.com/office/powerpoint/2010/main" val="316931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F963AC-CCBC-FBA4-DA72-E00D69D3E3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A9B673-B2FA-7064-EC1B-03DE11731E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7C2F0-1782-C78C-81C3-E29CE0DFD75B}"/>
              </a:ext>
            </a:extLst>
          </p:cNvPr>
          <p:cNvSpPr>
            <a:spLocks noGrp="1"/>
          </p:cNvSpPr>
          <p:nvPr>
            <p:ph type="dt" sz="half" idx="10"/>
          </p:nvPr>
        </p:nvSpPr>
        <p:spPr/>
        <p:txBody>
          <a:bodyPr/>
          <a:lstStyle/>
          <a:p>
            <a:fld id="{ABE057FE-21F7-47A4-A4BF-EF53AADBE0FC}" type="datetimeFigureOut">
              <a:rPr lang="en-IN" smtClean="0"/>
              <a:t>30-11-2024</a:t>
            </a:fld>
            <a:endParaRPr lang="en-IN"/>
          </a:p>
        </p:txBody>
      </p:sp>
      <p:sp>
        <p:nvSpPr>
          <p:cNvPr id="5" name="Footer Placeholder 4">
            <a:extLst>
              <a:ext uri="{FF2B5EF4-FFF2-40B4-BE49-F238E27FC236}">
                <a16:creationId xmlns:a16="http://schemas.microsoft.com/office/drawing/2014/main" id="{6F20C45A-AD4D-CE18-D410-67CC6DFC84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C3E4AC-3239-2EE4-82AD-7E7E6E1968F3}"/>
              </a:ext>
            </a:extLst>
          </p:cNvPr>
          <p:cNvSpPr>
            <a:spLocks noGrp="1"/>
          </p:cNvSpPr>
          <p:nvPr>
            <p:ph type="sldNum" sz="quarter" idx="12"/>
          </p:nvPr>
        </p:nvSpPr>
        <p:spPr/>
        <p:txBody>
          <a:bodyPr/>
          <a:lstStyle/>
          <a:p>
            <a:fld id="{18E79C1E-966A-474D-9E88-37D8D70F25F0}" type="slidenum">
              <a:rPr lang="en-IN" smtClean="0"/>
              <a:t>‹#›</a:t>
            </a:fld>
            <a:endParaRPr lang="en-IN"/>
          </a:p>
        </p:txBody>
      </p:sp>
    </p:spTree>
    <p:extLst>
      <p:ext uri="{BB962C8B-B14F-4D97-AF65-F5344CB8AC3E}">
        <p14:creationId xmlns:p14="http://schemas.microsoft.com/office/powerpoint/2010/main" val="521825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A49A41B-9CF1-4CD6-B1E3-F736C63833B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01171" y="6172200"/>
            <a:ext cx="2743200" cy="356618"/>
          </a:xfrm>
          <a:prstGeom prst="rect">
            <a:avLst/>
          </a:prstGeom>
        </p:spPr>
      </p:pic>
      <p:sp>
        <p:nvSpPr>
          <p:cNvPr id="11" name="Subtitle 2">
            <a:extLst>
              <a:ext uri="{FF2B5EF4-FFF2-40B4-BE49-F238E27FC236}">
                <a16:creationId xmlns:a16="http://schemas.microsoft.com/office/drawing/2014/main" id="{A67014B0-AEAB-4CC8-BCED-661FF1CA2731}"/>
              </a:ext>
            </a:extLst>
          </p:cNvPr>
          <p:cNvSpPr>
            <a:spLocks noGrp="1"/>
          </p:cNvSpPr>
          <p:nvPr userDrawn="1">
            <p:ph type="subTitle" idx="1"/>
          </p:nvPr>
        </p:nvSpPr>
        <p:spPr>
          <a:xfrm>
            <a:off x="381000" y="4204926"/>
            <a:ext cx="7971108" cy="723900"/>
          </a:xfrm>
          <a:prstGeom prst="rect">
            <a:avLst/>
          </a:prstGeom>
        </p:spPr>
        <p:txBody>
          <a:bodyPr lIns="0" tIns="0" rIns="0" bIns="0"/>
          <a:lstStyle>
            <a:lvl1pPr marL="0" indent="0" algn="l">
              <a:lnSpc>
                <a:spcPct val="100000"/>
              </a:lnSpc>
              <a:spcBef>
                <a:spcPts val="0"/>
              </a:spcBef>
              <a:buNone/>
              <a:defRPr sz="1800">
                <a:solidFill>
                  <a:schemeClr val="tx2"/>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
        <p:nvSpPr>
          <p:cNvPr id="6" name="Rectangle 5">
            <a:extLst>
              <a:ext uri="{FF2B5EF4-FFF2-40B4-BE49-F238E27FC236}">
                <a16:creationId xmlns:a16="http://schemas.microsoft.com/office/drawing/2014/main" id="{2E5D8143-A159-4278-916B-DB3850ADE74C}"/>
              </a:ext>
              <a:ext uri="{C183D7F6-B498-43B3-948B-1728B52AA6E4}">
                <adec:decorative xmlns:adec="http://schemas.microsoft.com/office/drawing/2017/decorative" val="1"/>
              </a:ext>
            </a:extLst>
          </p:cNvPr>
          <p:cNvSpPr>
            <a:spLocks noChangeAspect="1"/>
          </p:cNvSpPr>
          <p:nvPr userDrawn="1"/>
        </p:nvSpPr>
        <p:spPr>
          <a:xfrm>
            <a:off x="381001" y="3429001"/>
            <a:ext cx="457200" cy="1143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8" name="Title 1">
            <a:extLst>
              <a:ext uri="{FF2B5EF4-FFF2-40B4-BE49-F238E27FC236}">
                <a16:creationId xmlns:a16="http://schemas.microsoft.com/office/drawing/2014/main" id="{47F5323D-6831-4D66-AAB2-4C1920E06475}"/>
              </a:ext>
            </a:extLst>
          </p:cNvPr>
          <p:cNvSpPr>
            <a:spLocks noGrp="1"/>
          </p:cNvSpPr>
          <p:nvPr userDrawn="1">
            <p:ph type="title"/>
          </p:nvPr>
        </p:nvSpPr>
        <p:spPr>
          <a:xfrm>
            <a:off x="381000" y="1738314"/>
            <a:ext cx="7969282" cy="1495794"/>
          </a:xfrm>
          <a:prstGeom prst="rect">
            <a:avLst/>
          </a:prstGeom>
        </p:spPr>
        <p:txBody>
          <a:bodyPr wrap="square" lIns="0" tIns="0" rIns="0" bIns="0" anchor="b" anchorCtr="0">
            <a:spAutoFit/>
          </a:bodyPr>
          <a:lstStyle>
            <a:lvl1pPr>
              <a:defRPr lang="en-US" sz="5400" dirty="0">
                <a:solidFill>
                  <a:srgbClr val="E5F8FF"/>
                </a:solidFill>
                <a:latin typeface="Arial Nova Light" panose="020B0304020202020204" pitchFamily="34" charset="0"/>
              </a:defRPr>
            </a:lvl1pPr>
          </a:lstStyle>
          <a:p>
            <a:pPr marL="0" lvl="0"/>
            <a:r>
              <a:rPr lang="en-US"/>
              <a:t>Click to edit Master title style</a:t>
            </a:r>
          </a:p>
        </p:txBody>
      </p:sp>
    </p:spTree>
    <p:extLst>
      <p:ext uri="{BB962C8B-B14F-4D97-AF65-F5344CB8AC3E}">
        <p14:creationId xmlns:p14="http://schemas.microsoft.com/office/powerpoint/2010/main" val="331726316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de bar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1" y="801185"/>
            <a:ext cx="2286000" cy="1329595"/>
          </a:xfrm>
          <a:prstGeom prst="rect">
            <a:avLst/>
          </a:prstGeom>
        </p:spPr>
        <p:txBody>
          <a:bodyPr wrap="square" lIns="0" tIns="0" rIns="0" bIns="0">
            <a:spAutoFit/>
          </a:bodyPr>
          <a:lstStyle>
            <a:lvl1pPr>
              <a:defRPr sz="3200">
                <a:solidFill>
                  <a:srgbClr val="E5F8FF"/>
                </a:solidFill>
                <a:latin typeface="+mj-lt"/>
              </a:defRPr>
            </a:lvl1pPr>
          </a:lstStyle>
          <a:p>
            <a:r>
              <a:rPr lang="en-US"/>
              <a:t>Click to edit Master title style</a:t>
            </a:r>
          </a:p>
        </p:txBody>
      </p:sp>
      <p:sp>
        <p:nvSpPr>
          <p:cNvPr id="3" name="Content Placeholder 2"/>
          <p:cNvSpPr>
            <a:spLocks noGrp="1"/>
          </p:cNvSpPr>
          <p:nvPr>
            <p:ph idx="1"/>
          </p:nvPr>
        </p:nvSpPr>
        <p:spPr>
          <a:xfrm>
            <a:off x="3467100" y="400052"/>
            <a:ext cx="8343900" cy="5829300"/>
          </a:xfrm>
          <a:prstGeom prst="rect">
            <a:avLst/>
          </a:prstGeom>
        </p:spPr>
        <p:txBody>
          <a:bodyPr lIns="0" tIns="0" rIns="0" bIns="0" anchor="ctr" anchorCtr="0"/>
          <a:lstStyle>
            <a:lvl1pPr marL="228597" indent="-228597">
              <a:lnSpc>
                <a:spcPct val="100000"/>
              </a:lnSpc>
              <a:spcBef>
                <a:spcPts val="1200"/>
              </a:spcBef>
              <a:buClr>
                <a:srgbClr val="808080"/>
              </a:buClr>
              <a:buFont typeface="Arial" panose="020B0604020202020204" pitchFamily="34" charset="0"/>
              <a:buChar char="•"/>
              <a:defRPr sz="2400">
                <a:solidFill>
                  <a:schemeClr val="bg2"/>
                </a:solidFill>
                <a:latin typeface="Arial" panose="020B0604020202020204" pitchFamily="34" charset="0"/>
              </a:defRPr>
            </a:lvl1pPr>
            <a:lvl2pPr marL="685790" indent="-228597">
              <a:lnSpc>
                <a:spcPct val="100000"/>
              </a:lnSpc>
              <a:spcBef>
                <a:spcPts val="600"/>
              </a:spcBef>
              <a:buClr>
                <a:srgbClr val="808080"/>
              </a:buClr>
              <a:buFont typeface="Arial" panose="020B0604020202020204" pitchFamily="34" charset="0"/>
              <a:buChar char="–"/>
              <a:defRPr sz="1800">
                <a:solidFill>
                  <a:schemeClr val="bg2"/>
                </a:solidFill>
                <a:latin typeface="Arial" panose="020B0604020202020204" pitchFamily="34" charset="0"/>
              </a:defRPr>
            </a:lvl2pPr>
            <a:lvl3pPr marL="1066783" indent="-152398">
              <a:lnSpc>
                <a:spcPct val="100000"/>
              </a:lnSpc>
              <a:spcBef>
                <a:spcPts val="600"/>
              </a:spcBef>
              <a:buClr>
                <a:srgbClr val="808080"/>
              </a:buClr>
              <a:buFont typeface="Arial" panose="020B0604020202020204" pitchFamily="34" charset="0"/>
              <a:buChar char="▪"/>
              <a:defRPr sz="1400">
                <a:solidFill>
                  <a:schemeClr val="bg2"/>
                </a:solidFill>
                <a:latin typeface="Arial" panose="020B0604020202020204" pitchFamily="34" charset="0"/>
              </a:defRPr>
            </a:lvl3pPr>
            <a:lvl4pPr marL="1600176" indent="-228597">
              <a:lnSpc>
                <a:spcPct val="100000"/>
              </a:lnSpc>
              <a:spcBef>
                <a:spcPts val="400"/>
              </a:spcBef>
              <a:buClr>
                <a:schemeClr val="bg1">
                  <a:lumMod val="60000"/>
                  <a:lumOff val="40000"/>
                </a:schemeClr>
              </a:buClr>
              <a:buFont typeface="Arial" panose="020B0604020202020204" pitchFamily="34" charset="0"/>
              <a:buChar char="•"/>
              <a:defRPr sz="1200"/>
            </a:lvl4pPr>
            <a:lvl5pPr marL="2057370" indent="-228597">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F7E372F5-2EC7-4733-8384-2D4149AFD478}"/>
              </a:ext>
              <a:ext uri="{C183D7F6-B498-43B3-948B-1728B52AA6E4}">
                <adec:decorative xmlns:adec="http://schemas.microsoft.com/office/drawing/2017/decorative" val="1"/>
              </a:ext>
            </a:extLst>
          </p:cNvPr>
          <p:cNvSpPr>
            <a:spLocks noChangeAspect="1"/>
          </p:cNvSpPr>
          <p:nvPr userDrawn="1"/>
        </p:nvSpPr>
        <p:spPr>
          <a:xfrm>
            <a:off x="381001" y="400052"/>
            <a:ext cx="457200" cy="114300"/>
          </a:xfrm>
          <a:prstGeom prst="rect">
            <a:avLst/>
          </a:prstGeom>
          <a:solidFill>
            <a:srgbClr val="80C7F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solidFill>
            </a:endParaRPr>
          </a:p>
        </p:txBody>
      </p:sp>
      <p:sp>
        <p:nvSpPr>
          <p:cNvPr id="6" name="Subtitle 2">
            <a:extLst>
              <a:ext uri="{FF2B5EF4-FFF2-40B4-BE49-F238E27FC236}">
                <a16:creationId xmlns:a16="http://schemas.microsoft.com/office/drawing/2014/main" id="{DD84B0B8-7C41-4C04-9E5E-65F066217219}"/>
              </a:ext>
            </a:extLst>
          </p:cNvPr>
          <p:cNvSpPr>
            <a:spLocks noGrp="1"/>
          </p:cNvSpPr>
          <p:nvPr>
            <p:ph type="subTitle" idx="10"/>
          </p:nvPr>
        </p:nvSpPr>
        <p:spPr>
          <a:xfrm>
            <a:off x="381001" y="2514601"/>
            <a:ext cx="2286000" cy="3714751"/>
          </a:xfrm>
          <a:prstGeom prst="rect">
            <a:avLst/>
          </a:prstGeom>
        </p:spPr>
        <p:txBody>
          <a:bodyPr wrap="square" lIns="0" tIns="0" rIns="0" bIns="0">
            <a:noAutofit/>
          </a:bodyPr>
          <a:lstStyle>
            <a:lvl1pPr marL="0" indent="0" algn="l">
              <a:lnSpc>
                <a:spcPct val="100000"/>
              </a:lnSpc>
              <a:spcBef>
                <a:spcPts val="1200"/>
              </a:spcBef>
              <a:buNone/>
              <a:defRPr sz="1600">
                <a:solidFill>
                  <a:srgbClr val="80C7FB"/>
                </a:solidFill>
                <a:latin typeface="Arial" panose="020B0604020202020204" pitchFamily="34" charset="0"/>
              </a:defRPr>
            </a:lvl1pPr>
            <a:lvl2pPr marL="457194" indent="0" algn="ctr">
              <a:buNone/>
              <a:defRPr sz="2000"/>
            </a:lvl2pPr>
            <a:lvl3pPr marL="914386" indent="0" algn="ctr">
              <a:buNone/>
              <a:defRPr sz="1800"/>
            </a:lvl3pPr>
            <a:lvl4pPr marL="1371579" indent="0" algn="ctr">
              <a:buNone/>
              <a:defRPr sz="1600"/>
            </a:lvl4pPr>
            <a:lvl5pPr marL="1828773" indent="0" algn="ctr">
              <a:buNone/>
              <a:defRPr sz="1600"/>
            </a:lvl5pPr>
            <a:lvl6pPr marL="2285966" indent="0" algn="ctr">
              <a:buNone/>
              <a:defRPr sz="1600"/>
            </a:lvl6pPr>
            <a:lvl7pPr marL="2743158" indent="0" algn="ctr">
              <a:buNone/>
              <a:defRPr sz="1600"/>
            </a:lvl7pPr>
            <a:lvl8pPr marL="3200352" indent="0" algn="ctr">
              <a:buNone/>
              <a:defRPr sz="1600"/>
            </a:lvl8pPr>
            <a:lvl9pPr marL="3657546" indent="0" algn="ctr">
              <a:buNone/>
              <a:defRPr sz="1600"/>
            </a:lvl9pPr>
          </a:lstStyle>
          <a:p>
            <a:r>
              <a:rPr lang="en-US"/>
              <a:t>Click to edit Master subtitle style</a:t>
            </a:r>
          </a:p>
        </p:txBody>
      </p:sp>
    </p:spTree>
    <p:extLst>
      <p:ext uri="{BB962C8B-B14F-4D97-AF65-F5344CB8AC3E}">
        <p14:creationId xmlns:p14="http://schemas.microsoft.com/office/powerpoint/2010/main" val="357441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57FD-FA4C-7D34-7498-6D907743F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CCDCDB-E888-A6A3-701D-140014604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D9855A-E22B-94C7-064E-94AEAD21E9AD}"/>
              </a:ext>
            </a:extLst>
          </p:cNvPr>
          <p:cNvSpPr>
            <a:spLocks noGrp="1"/>
          </p:cNvSpPr>
          <p:nvPr>
            <p:ph type="dt" sz="half" idx="10"/>
          </p:nvPr>
        </p:nvSpPr>
        <p:spPr/>
        <p:txBody>
          <a:bodyPr/>
          <a:lstStyle/>
          <a:p>
            <a:fld id="{ABE057FE-21F7-47A4-A4BF-EF53AADBE0FC}" type="datetimeFigureOut">
              <a:rPr lang="en-IN" smtClean="0"/>
              <a:t>30-11-2024</a:t>
            </a:fld>
            <a:endParaRPr lang="en-IN"/>
          </a:p>
        </p:txBody>
      </p:sp>
      <p:sp>
        <p:nvSpPr>
          <p:cNvPr id="5" name="Footer Placeholder 4">
            <a:extLst>
              <a:ext uri="{FF2B5EF4-FFF2-40B4-BE49-F238E27FC236}">
                <a16:creationId xmlns:a16="http://schemas.microsoft.com/office/drawing/2014/main" id="{F492ED4C-6181-E5A5-1DC6-0AB15CD82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E0F8D-BCAD-7A73-8F4D-2D7EB2EC8A4A}"/>
              </a:ext>
            </a:extLst>
          </p:cNvPr>
          <p:cNvSpPr>
            <a:spLocks noGrp="1"/>
          </p:cNvSpPr>
          <p:nvPr>
            <p:ph type="sldNum" sz="quarter" idx="12"/>
          </p:nvPr>
        </p:nvSpPr>
        <p:spPr/>
        <p:txBody>
          <a:bodyPr/>
          <a:lstStyle/>
          <a:p>
            <a:fld id="{18E79C1E-966A-474D-9E88-37D8D70F25F0}" type="slidenum">
              <a:rPr lang="en-IN" smtClean="0"/>
              <a:t>‹#›</a:t>
            </a:fld>
            <a:endParaRPr lang="en-IN"/>
          </a:p>
        </p:txBody>
      </p:sp>
    </p:spTree>
    <p:extLst>
      <p:ext uri="{BB962C8B-B14F-4D97-AF65-F5344CB8AC3E}">
        <p14:creationId xmlns:p14="http://schemas.microsoft.com/office/powerpoint/2010/main" val="11329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F6BB-B798-0ECB-3498-CC80519DF6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EB58DF-5184-A8BF-ACD7-21EFD05EF7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EC95A9-412B-EDE2-98D5-C3B7C6330A1F}"/>
              </a:ext>
            </a:extLst>
          </p:cNvPr>
          <p:cNvSpPr>
            <a:spLocks noGrp="1"/>
          </p:cNvSpPr>
          <p:nvPr>
            <p:ph type="dt" sz="half" idx="10"/>
          </p:nvPr>
        </p:nvSpPr>
        <p:spPr/>
        <p:txBody>
          <a:bodyPr/>
          <a:lstStyle/>
          <a:p>
            <a:fld id="{ABE057FE-21F7-47A4-A4BF-EF53AADBE0FC}" type="datetimeFigureOut">
              <a:rPr lang="en-IN" smtClean="0"/>
              <a:t>30-11-2024</a:t>
            </a:fld>
            <a:endParaRPr lang="en-IN"/>
          </a:p>
        </p:txBody>
      </p:sp>
      <p:sp>
        <p:nvSpPr>
          <p:cNvPr id="5" name="Footer Placeholder 4">
            <a:extLst>
              <a:ext uri="{FF2B5EF4-FFF2-40B4-BE49-F238E27FC236}">
                <a16:creationId xmlns:a16="http://schemas.microsoft.com/office/drawing/2014/main" id="{4FDCD0F4-86FF-2332-73B7-B2E192929D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84D719-1FFF-FA56-C5BC-C8F0AF8C33B8}"/>
              </a:ext>
            </a:extLst>
          </p:cNvPr>
          <p:cNvSpPr>
            <a:spLocks noGrp="1"/>
          </p:cNvSpPr>
          <p:nvPr>
            <p:ph type="sldNum" sz="quarter" idx="12"/>
          </p:nvPr>
        </p:nvSpPr>
        <p:spPr/>
        <p:txBody>
          <a:bodyPr/>
          <a:lstStyle/>
          <a:p>
            <a:fld id="{18E79C1E-966A-474D-9E88-37D8D70F25F0}" type="slidenum">
              <a:rPr lang="en-IN" smtClean="0"/>
              <a:t>‹#›</a:t>
            </a:fld>
            <a:endParaRPr lang="en-IN"/>
          </a:p>
        </p:txBody>
      </p:sp>
    </p:spTree>
    <p:extLst>
      <p:ext uri="{BB962C8B-B14F-4D97-AF65-F5344CB8AC3E}">
        <p14:creationId xmlns:p14="http://schemas.microsoft.com/office/powerpoint/2010/main" val="261557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79F9-15F8-F124-6DA4-4C9810E130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06FB27-BF96-692F-E9C0-CC0479B41A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1E76E5-D000-726F-FA97-CA66520AD3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FAEF44-4D1B-687D-C3DC-D8D0E464F959}"/>
              </a:ext>
            </a:extLst>
          </p:cNvPr>
          <p:cNvSpPr>
            <a:spLocks noGrp="1"/>
          </p:cNvSpPr>
          <p:nvPr>
            <p:ph type="dt" sz="half" idx="10"/>
          </p:nvPr>
        </p:nvSpPr>
        <p:spPr/>
        <p:txBody>
          <a:bodyPr/>
          <a:lstStyle/>
          <a:p>
            <a:fld id="{ABE057FE-21F7-47A4-A4BF-EF53AADBE0FC}" type="datetimeFigureOut">
              <a:rPr lang="en-IN" smtClean="0"/>
              <a:t>30-11-2024</a:t>
            </a:fld>
            <a:endParaRPr lang="en-IN"/>
          </a:p>
        </p:txBody>
      </p:sp>
      <p:sp>
        <p:nvSpPr>
          <p:cNvPr id="6" name="Footer Placeholder 5">
            <a:extLst>
              <a:ext uri="{FF2B5EF4-FFF2-40B4-BE49-F238E27FC236}">
                <a16:creationId xmlns:a16="http://schemas.microsoft.com/office/drawing/2014/main" id="{3C4C66E8-DC6B-67DB-ABDA-98EFB4D70D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A9E2CE-D360-6854-3AEB-3774A48CBE7A}"/>
              </a:ext>
            </a:extLst>
          </p:cNvPr>
          <p:cNvSpPr>
            <a:spLocks noGrp="1"/>
          </p:cNvSpPr>
          <p:nvPr>
            <p:ph type="sldNum" sz="quarter" idx="12"/>
          </p:nvPr>
        </p:nvSpPr>
        <p:spPr/>
        <p:txBody>
          <a:bodyPr/>
          <a:lstStyle/>
          <a:p>
            <a:fld id="{18E79C1E-966A-474D-9E88-37D8D70F25F0}" type="slidenum">
              <a:rPr lang="en-IN" smtClean="0"/>
              <a:t>‹#›</a:t>
            </a:fld>
            <a:endParaRPr lang="en-IN"/>
          </a:p>
        </p:txBody>
      </p:sp>
    </p:spTree>
    <p:extLst>
      <p:ext uri="{BB962C8B-B14F-4D97-AF65-F5344CB8AC3E}">
        <p14:creationId xmlns:p14="http://schemas.microsoft.com/office/powerpoint/2010/main" val="172588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2A2A-00D6-6D44-83B1-ECC146A129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924A49-3DDB-01CB-22D9-F5826FA74E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3F91D7-3AC3-9082-65CA-88D6C11FC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7DB9D1-BC6E-D155-D6F3-2924D702F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6F189-51FA-5F2B-53DF-5B64644F0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422644-AA9C-C245-AF91-1BF846C37613}"/>
              </a:ext>
            </a:extLst>
          </p:cNvPr>
          <p:cNvSpPr>
            <a:spLocks noGrp="1"/>
          </p:cNvSpPr>
          <p:nvPr>
            <p:ph type="dt" sz="half" idx="10"/>
          </p:nvPr>
        </p:nvSpPr>
        <p:spPr/>
        <p:txBody>
          <a:bodyPr/>
          <a:lstStyle/>
          <a:p>
            <a:fld id="{ABE057FE-21F7-47A4-A4BF-EF53AADBE0FC}" type="datetimeFigureOut">
              <a:rPr lang="en-IN" smtClean="0"/>
              <a:t>30-11-2024</a:t>
            </a:fld>
            <a:endParaRPr lang="en-IN"/>
          </a:p>
        </p:txBody>
      </p:sp>
      <p:sp>
        <p:nvSpPr>
          <p:cNvPr id="8" name="Footer Placeholder 7">
            <a:extLst>
              <a:ext uri="{FF2B5EF4-FFF2-40B4-BE49-F238E27FC236}">
                <a16:creationId xmlns:a16="http://schemas.microsoft.com/office/drawing/2014/main" id="{6D78D275-7F0B-7F1E-70C3-48375A3A95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30547E-DDEE-F13F-18EC-3AA08D6E3062}"/>
              </a:ext>
            </a:extLst>
          </p:cNvPr>
          <p:cNvSpPr>
            <a:spLocks noGrp="1"/>
          </p:cNvSpPr>
          <p:nvPr>
            <p:ph type="sldNum" sz="quarter" idx="12"/>
          </p:nvPr>
        </p:nvSpPr>
        <p:spPr/>
        <p:txBody>
          <a:bodyPr/>
          <a:lstStyle/>
          <a:p>
            <a:fld id="{18E79C1E-966A-474D-9E88-37D8D70F25F0}" type="slidenum">
              <a:rPr lang="en-IN" smtClean="0"/>
              <a:t>‹#›</a:t>
            </a:fld>
            <a:endParaRPr lang="en-IN"/>
          </a:p>
        </p:txBody>
      </p:sp>
    </p:spTree>
    <p:extLst>
      <p:ext uri="{BB962C8B-B14F-4D97-AF65-F5344CB8AC3E}">
        <p14:creationId xmlns:p14="http://schemas.microsoft.com/office/powerpoint/2010/main" val="94050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E19D-D3F3-7553-87EF-8D40FEC8C6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5BF892-212B-AF75-1A76-F0A7193BE978}"/>
              </a:ext>
            </a:extLst>
          </p:cNvPr>
          <p:cNvSpPr>
            <a:spLocks noGrp="1"/>
          </p:cNvSpPr>
          <p:nvPr>
            <p:ph type="dt" sz="half" idx="10"/>
          </p:nvPr>
        </p:nvSpPr>
        <p:spPr/>
        <p:txBody>
          <a:bodyPr/>
          <a:lstStyle/>
          <a:p>
            <a:fld id="{ABE057FE-21F7-47A4-A4BF-EF53AADBE0FC}" type="datetimeFigureOut">
              <a:rPr lang="en-IN" smtClean="0"/>
              <a:t>30-11-2024</a:t>
            </a:fld>
            <a:endParaRPr lang="en-IN"/>
          </a:p>
        </p:txBody>
      </p:sp>
      <p:sp>
        <p:nvSpPr>
          <p:cNvPr id="4" name="Footer Placeholder 3">
            <a:extLst>
              <a:ext uri="{FF2B5EF4-FFF2-40B4-BE49-F238E27FC236}">
                <a16:creationId xmlns:a16="http://schemas.microsoft.com/office/drawing/2014/main" id="{550CB101-54E8-36ED-1549-C4BB9A1571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2E65AB-D7C5-52AB-D5FD-D876A025A3E4}"/>
              </a:ext>
            </a:extLst>
          </p:cNvPr>
          <p:cNvSpPr>
            <a:spLocks noGrp="1"/>
          </p:cNvSpPr>
          <p:nvPr>
            <p:ph type="sldNum" sz="quarter" idx="12"/>
          </p:nvPr>
        </p:nvSpPr>
        <p:spPr/>
        <p:txBody>
          <a:bodyPr/>
          <a:lstStyle/>
          <a:p>
            <a:fld id="{18E79C1E-966A-474D-9E88-37D8D70F25F0}" type="slidenum">
              <a:rPr lang="en-IN" smtClean="0"/>
              <a:t>‹#›</a:t>
            </a:fld>
            <a:endParaRPr lang="en-IN"/>
          </a:p>
        </p:txBody>
      </p:sp>
    </p:spTree>
    <p:extLst>
      <p:ext uri="{BB962C8B-B14F-4D97-AF65-F5344CB8AC3E}">
        <p14:creationId xmlns:p14="http://schemas.microsoft.com/office/powerpoint/2010/main" val="296951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FD77CB-E77D-A49A-B130-A651597F7A4C}"/>
              </a:ext>
            </a:extLst>
          </p:cNvPr>
          <p:cNvSpPr>
            <a:spLocks noGrp="1"/>
          </p:cNvSpPr>
          <p:nvPr>
            <p:ph type="dt" sz="half" idx="10"/>
          </p:nvPr>
        </p:nvSpPr>
        <p:spPr/>
        <p:txBody>
          <a:bodyPr/>
          <a:lstStyle/>
          <a:p>
            <a:fld id="{ABE057FE-21F7-47A4-A4BF-EF53AADBE0FC}" type="datetimeFigureOut">
              <a:rPr lang="en-IN" smtClean="0"/>
              <a:t>30-11-2024</a:t>
            </a:fld>
            <a:endParaRPr lang="en-IN"/>
          </a:p>
        </p:txBody>
      </p:sp>
      <p:sp>
        <p:nvSpPr>
          <p:cNvPr id="3" name="Footer Placeholder 2">
            <a:extLst>
              <a:ext uri="{FF2B5EF4-FFF2-40B4-BE49-F238E27FC236}">
                <a16:creationId xmlns:a16="http://schemas.microsoft.com/office/drawing/2014/main" id="{EEE662E7-A0CB-C61F-E090-4E2296B6B3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9467F1-B249-D2C5-1F0D-D7D57D50E60C}"/>
              </a:ext>
            </a:extLst>
          </p:cNvPr>
          <p:cNvSpPr>
            <a:spLocks noGrp="1"/>
          </p:cNvSpPr>
          <p:nvPr>
            <p:ph type="sldNum" sz="quarter" idx="12"/>
          </p:nvPr>
        </p:nvSpPr>
        <p:spPr/>
        <p:txBody>
          <a:bodyPr/>
          <a:lstStyle/>
          <a:p>
            <a:fld id="{18E79C1E-966A-474D-9E88-37D8D70F25F0}" type="slidenum">
              <a:rPr lang="en-IN" smtClean="0"/>
              <a:t>‹#›</a:t>
            </a:fld>
            <a:endParaRPr lang="en-IN"/>
          </a:p>
        </p:txBody>
      </p:sp>
    </p:spTree>
    <p:extLst>
      <p:ext uri="{BB962C8B-B14F-4D97-AF65-F5344CB8AC3E}">
        <p14:creationId xmlns:p14="http://schemas.microsoft.com/office/powerpoint/2010/main" val="344190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54AC-6E68-4E46-C723-9CDC6848C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16DE42-8AB6-990B-8933-283250C803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6F119A-6EBD-B18F-81CF-D611523E6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B33DD-2130-39FC-1A40-FD150FFC85A6}"/>
              </a:ext>
            </a:extLst>
          </p:cNvPr>
          <p:cNvSpPr>
            <a:spLocks noGrp="1"/>
          </p:cNvSpPr>
          <p:nvPr>
            <p:ph type="dt" sz="half" idx="10"/>
          </p:nvPr>
        </p:nvSpPr>
        <p:spPr/>
        <p:txBody>
          <a:bodyPr/>
          <a:lstStyle/>
          <a:p>
            <a:fld id="{ABE057FE-21F7-47A4-A4BF-EF53AADBE0FC}" type="datetimeFigureOut">
              <a:rPr lang="en-IN" smtClean="0"/>
              <a:t>30-11-2024</a:t>
            </a:fld>
            <a:endParaRPr lang="en-IN"/>
          </a:p>
        </p:txBody>
      </p:sp>
      <p:sp>
        <p:nvSpPr>
          <p:cNvPr id="6" name="Footer Placeholder 5">
            <a:extLst>
              <a:ext uri="{FF2B5EF4-FFF2-40B4-BE49-F238E27FC236}">
                <a16:creationId xmlns:a16="http://schemas.microsoft.com/office/drawing/2014/main" id="{F517142F-4E4E-AA95-A128-5E44990D04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0ADDC2-8267-21FB-6427-C3C1BEB5366B}"/>
              </a:ext>
            </a:extLst>
          </p:cNvPr>
          <p:cNvSpPr>
            <a:spLocks noGrp="1"/>
          </p:cNvSpPr>
          <p:nvPr>
            <p:ph type="sldNum" sz="quarter" idx="12"/>
          </p:nvPr>
        </p:nvSpPr>
        <p:spPr/>
        <p:txBody>
          <a:bodyPr/>
          <a:lstStyle/>
          <a:p>
            <a:fld id="{18E79C1E-966A-474D-9E88-37D8D70F25F0}" type="slidenum">
              <a:rPr lang="en-IN" smtClean="0"/>
              <a:t>‹#›</a:t>
            </a:fld>
            <a:endParaRPr lang="en-IN"/>
          </a:p>
        </p:txBody>
      </p:sp>
    </p:spTree>
    <p:extLst>
      <p:ext uri="{BB962C8B-B14F-4D97-AF65-F5344CB8AC3E}">
        <p14:creationId xmlns:p14="http://schemas.microsoft.com/office/powerpoint/2010/main" val="383094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EA61-0E84-0CAA-67AA-153916302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14C469-8A36-F427-16FB-395866CF85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2E2B6B-EB8F-AD6F-ACA7-C030C82B5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13268D-65F0-F779-97D4-0DF92FDC0207}"/>
              </a:ext>
            </a:extLst>
          </p:cNvPr>
          <p:cNvSpPr>
            <a:spLocks noGrp="1"/>
          </p:cNvSpPr>
          <p:nvPr>
            <p:ph type="dt" sz="half" idx="10"/>
          </p:nvPr>
        </p:nvSpPr>
        <p:spPr/>
        <p:txBody>
          <a:bodyPr/>
          <a:lstStyle/>
          <a:p>
            <a:fld id="{ABE057FE-21F7-47A4-A4BF-EF53AADBE0FC}" type="datetimeFigureOut">
              <a:rPr lang="en-IN" smtClean="0"/>
              <a:t>30-11-2024</a:t>
            </a:fld>
            <a:endParaRPr lang="en-IN"/>
          </a:p>
        </p:txBody>
      </p:sp>
      <p:sp>
        <p:nvSpPr>
          <p:cNvPr id="6" name="Footer Placeholder 5">
            <a:extLst>
              <a:ext uri="{FF2B5EF4-FFF2-40B4-BE49-F238E27FC236}">
                <a16:creationId xmlns:a16="http://schemas.microsoft.com/office/drawing/2014/main" id="{D2DA96E6-7E81-B474-EE96-001F8B0845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299D8B-B462-8C51-9065-A31510EEBA49}"/>
              </a:ext>
            </a:extLst>
          </p:cNvPr>
          <p:cNvSpPr>
            <a:spLocks noGrp="1"/>
          </p:cNvSpPr>
          <p:nvPr>
            <p:ph type="sldNum" sz="quarter" idx="12"/>
          </p:nvPr>
        </p:nvSpPr>
        <p:spPr/>
        <p:txBody>
          <a:bodyPr/>
          <a:lstStyle/>
          <a:p>
            <a:fld id="{18E79C1E-966A-474D-9E88-37D8D70F25F0}" type="slidenum">
              <a:rPr lang="en-IN" smtClean="0"/>
              <a:t>‹#›</a:t>
            </a:fld>
            <a:endParaRPr lang="en-IN"/>
          </a:p>
        </p:txBody>
      </p:sp>
    </p:spTree>
    <p:extLst>
      <p:ext uri="{BB962C8B-B14F-4D97-AF65-F5344CB8AC3E}">
        <p14:creationId xmlns:p14="http://schemas.microsoft.com/office/powerpoint/2010/main" val="346710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89542C-3832-54DC-9475-3E7D68A3D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0CE1F1-4EFE-5707-F52C-2ECE90793D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BFCAE2-8439-DF02-ABF2-F24B98F74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E057FE-21F7-47A4-A4BF-EF53AADBE0FC}" type="datetimeFigureOut">
              <a:rPr lang="en-IN" smtClean="0"/>
              <a:t>30-11-2024</a:t>
            </a:fld>
            <a:endParaRPr lang="en-IN"/>
          </a:p>
        </p:txBody>
      </p:sp>
      <p:sp>
        <p:nvSpPr>
          <p:cNvPr id="5" name="Footer Placeholder 4">
            <a:extLst>
              <a:ext uri="{FF2B5EF4-FFF2-40B4-BE49-F238E27FC236}">
                <a16:creationId xmlns:a16="http://schemas.microsoft.com/office/drawing/2014/main" id="{5B52A0A2-2072-C2D6-72F4-717565131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9269373-606E-C968-F79F-DCDEE3690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E79C1E-966A-474D-9E88-37D8D70F25F0}" type="slidenum">
              <a:rPr lang="en-IN" smtClean="0"/>
              <a:t>‹#›</a:t>
            </a:fld>
            <a:endParaRPr lang="en-IN"/>
          </a:p>
        </p:txBody>
      </p:sp>
    </p:spTree>
    <p:extLst>
      <p:ext uri="{BB962C8B-B14F-4D97-AF65-F5344CB8AC3E}">
        <p14:creationId xmlns:p14="http://schemas.microsoft.com/office/powerpoint/2010/main" val="777623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DD40B1F1-C931-4509-B897-543CA81B2B9E}"/>
              </a:ext>
            </a:extLst>
          </p:cNvPr>
          <p:cNvSpPr>
            <a:spLocks noGrp="1"/>
          </p:cNvSpPr>
          <p:nvPr>
            <p:ph type="subTitle" idx="1"/>
          </p:nvPr>
        </p:nvSpPr>
        <p:spPr>
          <a:xfrm>
            <a:off x="263352" y="4509120"/>
            <a:ext cx="2906688" cy="376202"/>
          </a:xfrm>
        </p:spPr>
        <p:txBody>
          <a:bodyPr>
            <a:normAutofit fontScale="85000" lnSpcReduction="20000"/>
          </a:bodyPr>
          <a:lstStyle/>
          <a:p>
            <a:r>
              <a:rPr lang="en-US" b="1" dirty="0">
                <a:solidFill>
                  <a:schemeClr val="bg1"/>
                </a:solidFill>
                <a:cs typeface="Arial" panose="020B0604020202020204" pitchFamily="34" charset="0"/>
              </a:rPr>
              <a:t>Nandhavignesh Ram</a:t>
            </a:r>
          </a:p>
          <a:p>
            <a:r>
              <a:rPr lang="en-US" b="1" dirty="0">
                <a:solidFill>
                  <a:schemeClr val="bg1"/>
                </a:solidFill>
              </a:rPr>
              <a:t>Kakollu Kumar</a:t>
            </a:r>
          </a:p>
          <a:p>
            <a:endParaRPr lang="en-US" b="1" dirty="0">
              <a:solidFill>
                <a:schemeClr val="bg1"/>
              </a:solidFill>
              <a:cs typeface="Arial" panose="020B0604020202020204" pitchFamily="34" charset="0"/>
            </a:endParaRPr>
          </a:p>
          <a:p>
            <a:endParaRPr lang="en-US" b="1" dirty="0">
              <a:solidFill>
                <a:schemeClr val="bg1"/>
              </a:solidFill>
              <a:cs typeface="Arial" panose="020B0604020202020204" pitchFamily="34" charset="0"/>
            </a:endParaRPr>
          </a:p>
        </p:txBody>
      </p:sp>
      <p:sp>
        <p:nvSpPr>
          <p:cNvPr id="3" name="Title 1">
            <a:extLst>
              <a:ext uri="{FF2B5EF4-FFF2-40B4-BE49-F238E27FC236}">
                <a16:creationId xmlns:a16="http://schemas.microsoft.com/office/drawing/2014/main" id="{3883D145-AB0B-328F-AF86-9B8078527A89}"/>
              </a:ext>
            </a:extLst>
          </p:cNvPr>
          <p:cNvSpPr txBox="1">
            <a:spLocks/>
          </p:cNvSpPr>
          <p:nvPr/>
        </p:nvSpPr>
        <p:spPr>
          <a:xfrm>
            <a:off x="-406975" y="463953"/>
            <a:ext cx="8015040" cy="1820562"/>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5400" kern="1200" dirty="0">
                <a:solidFill>
                  <a:srgbClr val="E5F8FF"/>
                </a:solidFill>
                <a:latin typeface="Arial Nova Light" panose="020B0304020202020204" pitchFamily="34" charset="0"/>
                <a:ea typeface="+mj-ea"/>
                <a:cs typeface="+mj-cs"/>
              </a:defRPr>
            </a:lvl1pPr>
          </a:lstStyle>
          <a:p>
            <a:pPr algn="r"/>
            <a:r>
              <a:rPr lang="en-US" sz="4800" dirty="0">
                <a:solidFill>
                  <a:srgbClr val="FFFFFF"/>
                </a:solidFill>
              </a:rPr>
              <a:t>AI-Powered Cross-Platform Data Management Solution</a:t>
            </a:r>
          </a:p>
        </p:txBody>
      </p:sp>
      <p:sp>
        <p:nvSpPr>
          <p:cNvPr id="6" name="Subtitle 2">
            <a:extLst>
              <a:ext uri="{FF2B5EF4-FFF2-40B4-BE49-F238E27FC236}">
                <a16:creationId xmlns:a16="http://schemas.microsoft.com/office/drawing/2014/main" id="{C4F25FE7-0D25-43ED-3DE6-C3ED76AA203E}"/>
              </a:ext>
            </a:extLst>
          </p:cNvPr>
          <p:cNvSpPr txBox="1">
            <a:spLocks/>
          </p:cNvSpPr>
          <p:nvPr/>
        </p:nvSpPr>
        <p:spPr>
          <a:xfrm>
            <a:off x="2110385" y="3391956"/>
            <a:ext cx="6531947" cy="722844"/>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2"/>
                </a:solidFill>
                <a:latin typeface="Arial" panose="020B0604020202020204" pitchFamily="34" charset="0"/>
                <a:ea typeface="+mn-ea"/>
                <a:cs typeface="+mn-cs"/>
              </a:defRPr>
            </a:lvl1pPr>
            <a:lvl2pPr marL="457194"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86"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7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73"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6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5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5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4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rgbClr val="FFFFFF"/>
                </a:solidFill>
              </a:rPr>
              <a:t>Transform Your Data Management—Save Time, Improve Accuracy, and Drive Smarter Decisions!</a:t>
            </a:r>
            <a:endParaRPr lang="en-IN" sz="1400" dirty="0">
              <a:solidFill>
                <a:srgbClr val="FFFFFF"/>
              </a:solidFill>
            </a:endParaRPr>
          </a:p>
        </p:txBody>
      </p:sp>
    </p:spTree>
    <p:extLst>
      <p:ext uri="{BB962C8B-B14F-4D97-AF65-F5344CB8AC3E}">
        <p14:creationId xmlns:p14="http://schemas.microsoft.com/office/powerpoint/2010/main" val="208492383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4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355D-97B9-B351-D5DB-EB005EFF89EE}"/>
              </a:ext>
            </a:extLst>
          </p:cNvPr>
          <p:cNvSpPr>
            <a:spLocks noGrp="1"/>
          </p:cNvSpPr>
          <p:nvPr>
            <p:ph type="title"/>
          </p:nvPr>
        </p:nvSpPr>
        <p:spPr>
          <a:xfrm>
            <a:off x="381001" y="763200"/>
            <a:ext cx="2286000" cy="889282"/>
          </a:xfrm>
        </p:spPr>
        <p:txBody>
          <a:bodyPr/>
          <a:lstStyle/>
          <a:p>
            <a:r>
              <a:rPr lang="en-US" dirty="0"/>
              <a:t>Problem statement </a:t>
            </a:r>
            <a:endParaRPr lang="en-IN" dirty="0"/>
          </a:p>
        </p:txBody>
      </p:sp>
      <p:sp>
        <p:nvSpPr>
          <p:cNvPr id="4" name="Title 1">
            <a:extLst>
              <a:ext uri="{FF2B5EF4-FFF2-40B4-BE49-F238E27FC236}">
                <a16:creationId xmlns:a16="http://schemas.microsoft.com/office/drawing/2014/main" id="{A0E4527C-8891-A4A7-6F08-E52412829C22}"/>
              </a:ext>
            </a:extLst>
          </p:cNvPr>
          <p:cNvSpPr txBox="1">
            <a:spLocks/>
          </p:cNvSpPr>
          <p:nvPr/>
        </p:nvSpPr>
        <p:spPr>
          <a:xfrm>
            <a:off x="381001" y="3888449"/>
            <a:ext cx="2286000" cy="889282"/>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3200" kern="1200">
                <a:solidFill>
                  <a:srgbClr val="E5F8FF"/>
                </a:solidFill>
                <a:latin typeface="+mj-lt"/>
                <a:ea typeface="+mj-ea"/>
                <a:cs typeface="+mj-cs"/>
              </a:defRPr>
            </a:lvl1pPr>
          </a:lstStyle>
          <a:p>
            <a:r>
              <a:rPr lang="en-US" dirty="0"/>
              <a:t>AI Powered Solution</a:t>
            </a:r>
            <a:endParaRPr lang="en-IN" dirty="0"/>
          </a:p>
        </p:txBody>
      </p:sp>
      <p:sp>
        <p:nvSpPr>
          <p:cNvPr id="6" name="TextBox 5">
            <a:extLst>
              <a:ext uri="{FF2B5EF4-FFF2-40B4-BE49-F238E27FC236}">
                <a16:creationId xmlns:a16="http://schemas.microsoft.com/office/drawing/2014/main" id="{189C8B68-EFD3-D4AF-0EB8-7E2D4572B46E}"/>
              </a:ext>
            </a:extLst>
          </p:cNvPr>
          <p:cNvSpPr txBox="1"/>
          <p:nvPr/>
        </p:nvSpPr>
        <p:spPr>
          <a:xfrm>
            <a:off x="3720947" y="636819"/>
            <a:ext cx="8090052" cy="2308324"/>
          </a:xfrm>
          <a:prstGeom prst="rect">
            <a:avLst/>
          </a:prstGeom>
          <a:noFill/>
        </p:spPr>
        <p:txBody>
          <a:bodyPr wrap="square">
            <a:spAutoFit/>
          </a:bodyPr>
          <a:lstStyle/>
          <a:p>
            <a:r>
              <a:rPr lang="en-US" b="1" dirty="0"/>
              <a:t>Manual Search Overload: </a:t>
            </a:r>
            <a:r>
              <a:rPr lang="en-US" dirty="0"/>
              <a:t>Searching emails, tickets, and logs across tools like Outlook, Teams, ServiceNow, and more is slow and inaccurate.</a:t>
            </a:r>
          </a:p>
          <a:p>
            <a:endParaRPr lang="en-US" dirty="0"/>
          </a:p>
          <a:p>
            <a:r>
              <a:rPr lang="en-US" b="1" dirty="0"/>
              <a:t>Data Chaos: </a:t>
            </a:r>
            <a:r>
              <a:rPr lang="en-US" dirty="0"/>
              <a:t>Long email threads and scattered data make it hard to extract key insights quickly.</a:t>
            </a:r>
          </a:p>
          <a:p>
            <a:endParaRPr lang="en-US" dirty="0"/>
          </a:p>
          <a:p>
            <a:r>
              <a:rPr lang="en-US" b="1" dirty="0"/>
              <a:t>Time-Consuming Reporting: </a:t>
            </a:r>
            <a:r>
              <a:rPr lang="en-US" dirty="0"/>
              <a:t>Manual data entry and report generation are inefficient and error-prone.</a:t>
            </a:r>
          </a:p>
        </p:txBody>
      </p:sp>
      <p:sp>
        <p:nvSpPr>
          <p:cNvPr id="8" name="TextBox 7">
            <a:extLst>
              <a:ext uri="{FF2B5EF4-FFF2-40B4-BE49-F238E27FC236}">
                <a16:creationId xmlns:a16="http://schemas.microsoft.com/office/drawing/2014/main" id="{96EB1245-4CF1-3072-56B0-C7B7B3939F43}"/>
              </a:ext>
            </a:extLst>
          </p:cNvPr>
          <p:cNvSpPr txBox="1"/>
          <p:nvPr/>
        </p:nvSpPr>
        <p:spPr>
          <a:xfrm>
            <a:off x="3594711" y="3574427"/>
            <a:ext cx="8342523" cy="3139321"/>
          </a:xfrm>
          <a:prstGeom prst="rect">
            <a:avLst/>
          </a:prstGeom>
          <a:noFill/>
        </p:spPr>
        <p:txBody>
          <a:bodyPr wrap="square">
            <a:spAutoFit/>
          </a:bodyPr>
          <a:lstStyle/>
          <a:p>
            <a:r>
              <a:rPr lang="en-US" b="1" dirty="0"/>
              <a:t>Smart Search Across Platforms: </a:t>
            </a:r>
            <a:r>
              <a:rPr lang="en-US" dirty="0"/>
              <a:t>AI-driven search across Outlook, Teams, ServiceNow, Splunk, and more—find relevant data faster.</a:t>
            </a:r>
          </a:p>
          <a:p>
            <a:endParaRPr lang="en-US" dirty="0"/>
          </a:p>
          <a:p>
            <a:r>
              <a:rPr lang="en-US" b="1" dirty="0"/>
              <a:t>Automated Summaries &amp; Prioritization: </a:t>
            </a:r>
            <a:r>
              <a:rPr lang="en-US" dirty="0"/>
              <a:t>AI summarizes emails and tickets, prioritizing urgent issues using sentiment analysis.</a:t>
            </a:r>
          </a:p>
          <a:p>
            <a:endParaRPr lang="en-US" dirty="0"/>
          </a:p>
          <a:p>
            <a:r>
              <a:rPr lang="en-US" b="1" dirty="0"/>
              <a:t>Seamless Integration: </a:t>
            </a:r>
            <a:r>
              <a:rPr lang="en-US" dirty="0"/>
              <a:t>Automatically classify, report, and share insights across platforms (e.g., Teams, Confluence, OneNote).</a:t>
            </a:r>
          </a:p>
          <a:p>
            <a:endParaRPr lang="en-US" dirty="0"/>
          </a:p>
          <a:p>
            <a:r>
              <a:rPr lang="en-US" b="1" dirty="0"/>
              <a:t>Boosted Productivity: </a:t>
            </a:r>
            <a:r>
              <a:rPr lang="en-US" dirty="0"/>
              <a:t>Automate data extraction and reporting, reducing manual effort and speeding up decision-making.</a:t>
            </a:r>
          </a:p>
        </p:txBody>
      </p:sp>
    </p:spTree>
    <p:extLst>
      <p:ext uri="{BB962C8B-B14F-4D97-AF65-F5344CB8AC3E}">
        <p14:creationId xmlns:p14="http://schemas.microsoft.com/office/powerpoint/2010/main" val="208309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E6536F7-C433-1E17-95D3-1013CAADA68D}"/>
              </a:ext>
            </a:extLst>
          </p:cNvPr>
          <p:cNvSpPr/>
          <p:nvPr/>
        </p:nvSpPr>
        <p:spPr>
          <a:xfrm>
            <a:off x="3187890" y="816430"/>
            <a:ext cx="2764430" cy="363582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4" name="Rectangle: Rounded Corners 3">
            <a:extLst>
              <a:ext uri="{FF2B5EF4-FFF2-40B4-BE49-F238E27FC236}">
                <a16:creationId xmlns:a16="http://schemas.microsoft.com/office/drawing/2014/main" id="{A7257758-F451-D1FA-4328-0FDB0E6601F0}"/>
              </a:ext>
            </a:extLst>
          </p:cNvPr>
          <p:cNvSpPr/>
          <p:nvPr/>
        </p:nvSpPr>
        <p:spPr>
          <a:xfrm>
            <a:off x="7658108" y="99152"/>
            <a:ext cx="3238497" cy="2535191"/>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5" name="Rectangle: Rounded Corners 4">
            <a:extLst>
              <a:ext uri="{FF2B5EF4-FFF2-40B4-BE49-F238E27FC236}">
                <a16:creationId xmlns:a16="http://schemas.microsoft.com/office/drawing/2014/main" id="{FA53E44D-6587-E070-6E69-0F396B5E2BAC}"/>
              </a:ext>
            </a:extLst>
          </p:cNvPr>
          <p:cNvSpPr/>
          <p:nvPr/>
        </p:nvSpPr>
        <p:spPr>
          <a:xfrm>
            <a:off x="6683834" y="2992346"/>
            <a:ext cx="5388429" cy="222191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6" name="Rectangle: Rounded Corners 5">
            <a:extLst>
              <a:ext uri="{FF2B5EF4-FFF2-40B4-BE49-F238E27FC236}">
                <a16:creationId xmlns:a16="http://schemas.microsoft.com/office/drawing/2014/main" id="{D31EA447-F2AD-40DF-E0E1-E50EB648A390}"/>
              </a:ext>
            </a:extLst>
          </p:cNvPr>
          <p:cNvSpPr/>
          <p:nvPr/>
        </p:nvSpPr>
        <p:spPr>
          <a:xfrm>
            <a:off x="3187890" y="5528850"/>
            <a:ext cx="8590458" cy="1115785"/>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7" name="Rectangle: Rounded Corners 6">
            <a:extLst>
              <a:ext uri="{FF2B5EF4-FFF2-40B4-BE49-F238E27FC236}">
                <a16:creationId xmlns:a16="http://schemas.microsoft.com/office/drawing/2014/main" id="{0688BD3D-629E-68B9-1EC7-0BACFEC94CF1}"/>
              </a:ext>
            </a:extLst>
          </p:cNvPr>
          <p:cNvSpPr/>
          <p:nvPr/>
        </p:nvSpPr>
        <p:spPr>
          <a:xfrm>
            <a:off x="3472549" y="1349828"/>
            <a:ext cx="2111827" cy="7239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Large Language Model (Llama-2-7b-chat-hf)</a:t>
            </a:r>
          </a:p>
        </p:txBody>
      </p:sp>
      <p:sp>
        <p:nvSpPr>
          <p:cNvPr id="8" name="Rectangle: Rounded Corners 7">
            <a:extLst>
              <a:ext uri="{FF2B5EF4-FFF2-40B4-BE49-F238E27FC236}">
                <a16:creationId xmlns:a16="http://schemas.microsoft.com/office/drawing/2014/main" id="{8B916B2F-A241-835F-1F4B-5A2E1155F5E6}"/>
              </a:ext>
            </a:extLst>
          </p:cNvPr>
          <p:cNvSpPr/>
          <p:nvPr/>
        </p:nvSpPr>
        <p:spPr>
          <a:xfrm>
            <a:off x="3472549" y="2318657"/>
            <a:ext cx="2111827" cy="7239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Natural Language Processing(NLP)</a:t>
            </a:r>
          </a:p>
        </p:txBody>
      </p:sp>
      <p:sp>
        <p:nvSpPr>
          <p:cNvPr id="9" name="Rectangle: Rounded Corners 8">
            <a:extLst>
              <a:ext uri="{FF2B5EF4-FFF2-40B4-BE49-F238E27FC236}">
                <a16:creationId xmlns:a16="http://schemas.microsoft.com/office/drawing/2014/main" id="{58A564CA-BFC1-CDF8-BD25-EA71756CFF42}"/>
              </a:ext>
            </a:extLst>
          </p:cNvPr>
          <p:cNvSpPr/>
          <p:nvPr/>
        </p:nvSpPr>
        <p:spPr>
          <a:xfrm>
            <a:off x="3505209" y="3325585"/>
            <a:ext cx="2111827" cy="7239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Sentiment Analysis Engine</a:t>
            </a:r>
          </a:p>
        </p:txBody>
      </p:sp>
      <p:sp>
        <p:nvSpPr>
          <p:cNvPr id="10" name="Rectangle: Rounded Corners 9">
            <a:extLst>
              <a:ext uri="{FF2B5EF4-FFF2-40B4-BE49-F238E27FC236}">
                <a16:creationId xmlns:a16="http://schemas.microsoft.com/office/drawing/2014/main" id="{D5FE430D-F858-8F32-A259-A0DF877A5D61}"/>
              </a:ext>
            </a:extLst>
          </p:cNvPr>
          <p:cNvSpPr/>
          <p:nvPr/>
        </p:nvSpPr>
        <p:spPr>
          <a:xfrm>
            <a:off x="8380932" y="452436"/>
            <a:ext cx="1883227" cy="46808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User search Parameters</a:t>
            </a:r>
          </a:p>
        </p:txBody>
      </p:sp>
      <p:sp>
        <p:nvSpPr>
          <p:cNvPr id="11" name="Rectangle: Rounded Corners 10">
            <a:extLst>
              <a:ext uri="{FF2B5EF4-FFF2-40B4-BE49-F238E27FC236}">
                <a16:creationId xmlns:a16="http://schemas.microsoft.com/office/drawing/2014/main" id="{06619BF8-0DBF-B0BD-EE8B-26FC8508F5BC}"/>
              </a:ext>
            </a:extLst>
          </p:cNvPr>
          <p:cNvSpPr/>
          <p:nvPr/>
        </p:nvSpPr>
        <p:spPr>
          <a:xfrm>
            <a:off x="8371118" y="1289955"/>
            <a:ext cx="1883227" cy="46808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Outlook/teams interface</a:t>
            </a:r>
          </a:p>
        </p:txBody>
      </p:sp>
      <p:sp>
        <p:nvSpPr>
          <p:cNvPr id="12" name="Rectangle: Rounded Corners 11">
            <a:extLst>
              <a:ext uri="{FF2B5EF4-FFF2-40B4-BE49-F238E27FC236}">
                <a16:creationId xmlns:a16="http://schemas.microsoft.com/office/drawing/2014/main" id="{7AC1E57C-CE76-311C-0199-AB42A8B53D1A}"/>
              </a:ext>
            </a:extLst>
          </p:cNvPr>
          <p:cNvSpPr/>
          <p:nvPr/>
        </p:nvSpPr>
        <p:spPr>
          <a:xfrm>
            <a:off x="8371118" y="2028824"/>
            <a:ext cx="1883227" cy="46808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Retrieval</a:t>
            </a:r>
          </a:p>
        </p:txBody>
      </p:sp>
      <p:sp>
        <p:nvSpPr>
          <p:cNvPr id="14" name="Rectangle: Rounded Corners 13">
            <a:extLst>
              <a:ext uri="{FF2B5EF4-FFF2-40B4-BE49-F238E27FC236}">
                <a16:creationId xmlns:a16="http://schemas.microsoft.com/office/drawing/2014/main" id="{24CF14B1-877B-5FEB-5604-CF33456CDCE0}"/>
              </a:ext>
            </a:extLst>
          </p:cNvPr>
          <p:cNvSpPr/>
          <p:nvPr/>
        </p:nvSpPr>
        <p:spPr>
          <a:xfrm>
            <a:off x="8371118" y="3134405"/>
            <a:ext cx="1883227" cy="67559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Raw Data storage</a:t>
            </a:r>
          </a:p>
        </p:txBody>
      </p:sp>
      <p:sp>
        <p:nvSpPr>
          <p:cNvPr id="15" name="Rectangle: Rounded Corners 14">
            <a:extLst>
              <a:ext uri="{FF2B5EF4-FFF2-40B4-BE49-F238E27FC236}">
                <a16:creationId xmlns:a16="http://schemas.microsoft.com/office/drawing/2014/main" id="{CB94880C-ACB2-43C8-BF6B-0776A272E248}"/>
              </a:ext>
            </a:extLst>
          </p:cNvPr>
          <p:cNvSpPr/>
          <p:nvPr/>
        </p:nvSpPr>
        <p:spPr>
          <a:xfrm>
            <a:off x="6968498" y="4282848"/>
            <a:ext cx="1883227" cy="67559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 Results Storage</a:t>
            </a:r>
          </a:p>
        </p:txBody>
      </p:sp>
      <p:sp>
        <p:nvSpPr>
          <p:cNvPr id="16" name="Rectangle: Rounded Corners 15">
            <a:extLst>
              <a:ext uri="{FF2B5EF4-FFF2-40B4-BE49-F238E27FC236}">
                <a16:creationId xmlns:a16="http://schemas.microsoft.com/office/drawing/2014/main" id="{C5BAED2A-D3A3-6493-A0EC-4D3C0EB4A0E7}"/>
              </a:ext>
            </a:extLst>
          </p:cNvPr>
          <p:cNvSpPr/>
          <p:nvPr/>
        </p:nvSpPr>
        <p:spPr>
          <a:xfrm>
            <a:off x="9954991" y="4293597"/>
            <a:ext cx="1883227" cy="67559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Historical Data Management</a:t>
            </a:r>
          </a:p>
        </p:txBody>
      </p:sp>
      <p:sp>
        <p:nvSpPr>
          <p:cNvPr id="17" name="Rectangle: Rounded Corners 16">
            <a:extLst>
              <a:ext uri="{FF2B5EF4-FFF2-40B4-BE49-F238E27FC236}">
                <a16:creationId xmlns:a16="http://schemas.microsoft.com/office/drawing/2014/main" id="{23482E7F-913D-8E24-7249-86ABB5B8A758}"/>
              </a:ext>
            </a:extLst>
          </p:cNvPr>
          <p:cNvSpPr/>
          <p:nvPr/>
        </p:nvSpPr>
        <p:spPr>
          <a:xfrm>
            <a:off x="3320764" y="5871346"/>
            <a:ext cx="2008416" cy="53108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PDF Report Generation</a:t>
            </a:r>
          </a:p>
        </p:txBody>
      </p:sp>
      <p:sp>
        <p:nvSpPr>
          <p:cNvPr id="18" name="Rectangle: Rounded Corners 17">
            <a:extLst>
              <a:ext uri="{FF2B5EF4-FFF2-40B4-BE49-F238E27FC236}">
                <a16:creationId xmlns:a16="http://schemas.microsoft.com/office/drawing/2014/main" id="{3B179026-F8A0-CB49-E659-069F59509B64}"/>
              </a:ext>
            </a:extLst>
          </p:cNvPr>
          <p:cNvSpPr/>
          <p:nvPr/>
        </p:nvSpPr>
        <p:spPr>
          <a:xfrm>
            <a:off x="6507498" y="5846442"/>
            <a:ext cx="2008416" cy="53108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Actionable Insights Dashboard</a:t>
            </a:r>
          </a:p>
        </p:txBody>
      </p:sp>
      <p:sp>
        <p:nvSpPr>
          <p:cNvPr id="19" name="Rectangle: Rounded Corners 18">
            <a:extLst>
              <a:ext uri="{FF2B5EF4-FFF2-40B4-BE49-F238E27FC236}">
                <a16:creationId xmlns:a16="http://schemas.microsoft.com/office/drawing/2014/main" id="{3071E7DA-CFEE-A686-B03B-275A2D715B94}"/>
              </a:ext>
            </a:extLst>
          </p:cNvPr>
          <p:cNvSpPr/>
          <p:nvPr/>
        </p:nvSpPr>
        <p:spPr>
          <a:xfrm>
            <a:off x="9530447" y="5846987"/>
            <a:ext cx="2008416" cy="53108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Risk Analysis Reports</a:t>
            </a:r>
          </a:p>
        </p:txBody>
      </p:sp>
      <p:cxnSp>
        <p:nvCxnSpPr>
          <p:cNvPr id="20" name="Straight Arrow Connector 19">
            <a:extLst>
              <a:ext uri="{FF2B5EF4-FFF2-40B4-BE49-F238E27FC236}">
                <a16:creationId xmlns:a16="http://schemas.microsoft.com/office/drawing/2014/main" id="{D27D527D-AD10-7954-6399-C6F5847FBF01}"/>
              </a:ext>
            </a:extLst>
          </p:cNvPr>
          <p:cNvCxnSpPr>
            <a:cxnSpLocks/>
            <a:endCxn id="11" idx="0"/>
          </p:cNvCxnSpPr>
          <p:nvPr/>
        </p:nvCxnSpPr>
        <p:spPr>
          <a:xfrm>
            <a:off x="9312732" y="948483"/>
            <a:ext cx="0" cy="341472"/>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1A2D65E2-FD10-E1C1-FCFE-B3160C722806}"/>
              </a:ext>
            </a:extLst>
          </p:cNvPr>
          <p:cNvCxnSpPr>
            <a:endCxn id="12" idx="0"/>
          </p:cNvCxnSpPr>
          <p:nvPr/>
        </p:nvCxnSpPr>
        <p:spPr>
          <a:xfrm>
            <a:off x="9312731" y="1800226"/>
            <a:ext cx="1" cy="228598"/>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AE656E8-11AA-7DBE-2E30-BB563C98B7E0}"/>
              </a:ext>
            </a:extLst>
          </p:cNvPr>
          <p:cNvCxnSpPr>
            <a:endCxn id="14" idx="0"/>
          </p:cNvCxnSpPr>
          <p:nvPr/>
        </p:nvCxnSpPr>
        <p:spPr>
          <a:xfrm>
            <a:off x="9312731" y="2496909"/>
            <a:ext cx="1" cy="637496"/>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23" name="Connector: Elbow 22">
            <a:extLst>
              <a:ext uri="{FF2B5EF4-FFF2-40B4-BE49-F238E27FC236}">
                <a16:creationId xmlns:a16="http://schemas.microsoft.com/office/drawing/2014/main" id="{F5E16550-D658-6ED1-B47E-66BDEEBA5802}"/>
              </a:ext>
            </a:extLst>
          </p:cNvPr>
          <p:cNvCxnSpPr>
            <a:cxnSpLocks/>
            <a:stCxn id="14" idx="1"/>
            <a:endCxn id="7" idx="3"/>
          </p:cNvCxnSpPr>
          <p:nvPr/>
        </p:nvCxnSpPr>
        <p:spPr>
          <a:xfrm rot="10800000">
            <a:off x="5584376" y="1711779"/>
            <a:ext cx="2786742" cy="1760424"/>
          </a:xfrm>
          <a:prstGeom prst="bentConnector3">
            <a:avLst/>
          </a:prstGeom>
          <a:ln w="38100">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9B467F89-D91F-539A-E58C-C16F3E618307}"/>
              </a:ext>
            </a:extLst>
          </p:cNvPr>
          <p:cNvCxnSpPr>
            <a:stCxn id="7" idx="2"/>
          </p:cNvCxnSpPr>
          <p:nvPr/>
        </p:nvCxnSpPr>
        <p:spPr>
          <a:xfrm flipH="1">
            <a:off x="4528462" y="2073729"/>
            <a:ext cx="1" cy="189137"/>
          </a:xfrm>
          <a:prstGeom prst="straightConnector1">
            <a:avLst/>
          </a:prstGeom>
          <a:ln w="38100">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62A41805-1E45-8F16-FA25-FDA02339069B}"/>
              </a:ext>
            </a:extLst>
          </p:cNvPr>
          <p:cNvCxnSpPr/>
          <p:nvPr/>
        </p:nvCxnSpPr>
        <p:spPr>
          <a:xfrm>
            <a:off x="4528462" y="3089503"/>
            <a:ext cx="0" cy="197983"/>
          </a:xfrm>
          <a:prstGeom prst="straightConnector1">
            <a:avLst/>
          </a:prstGeom>
          <a:ln w="38100">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26" name="Connector: Elbow 25">
            <a:extLst>
              <a:ext uri="{FF2B5EF4-FFF2-40B4-BE49-F238E27FC236}">
                <a16:creationId xmlns:a16="http://schemas.microsoft.com/office/drawing/2014/main" id="{C8006CC5-0AF3-F09A-E87D-2670B5237EA0}"/>
              </a:ext>
            </a:extLst>
          </p:cNvPr>
          <p:cNvCxnSpPr>
            <a:stCxn id="9" idx="2"/>
            <a:endCxn id="15" idx="1"/>
          </p:cNvCxnSpPr>
          <p:nvPr/>
        </p:nvCxnSpPr>
        <p:spPr>
          <a:xfrm rot="16200000" flipH="1">
            <a:off x="5479230" y="3131378"/>
            <a:ext cx="571160" cy="2407375"/>
          </a:xfrm>
          <a:prstGeom prst="bentConnector2">
            <a:avLst/>
          </a:prstGeom>
          <a:ln w="38100">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27" name="Connector: Elbow 26">
            <a:extLst>
              <a:ext uri="{FF2B5EF4-FFF2-40B4-BE49-F238E27FC236}">
                <a16:creationId xmlns:a16="http://schemas.microsoft.com/office/drawing/2014/main" id="{0F2E428E-3801-A27B-A7AF-FA490A39EB3A}"/>
              </a:ext>
            </a:extLst>
          </p:cNvPr>
          <p:cNvCxnSpPr>
            <a:cxnSpLocks/>
            <a:stCxn id="15" idx="2"/>
            <a:endCxn id="17" idx="0"/>
          </p:cNvCxnSpPr>
          <p:nvPr/>
        </p:nvCxnSpPr>
        <p:spPr>
          <a:xfrm rot="5400000">
            <a:off x="5661091" y="3622324"/>
            <a:ext cx="912903" cy="3585140"/>
          </a:xfrm>
          <a:prstGeom prst="bentConnector3">
            <a:avLst>
              <a:gd name="adj1" fmla="val 48997"/>
            </a:avLst>
          </a:prstGeom>
          <a:ln w="38100">
            <a:tailEnd type="triangle"/>
          </a:ln>
        </p:spPr>
        <p:style>
          <a:lnRef idx="2">
            <a:schemeClr val="accent6"/>
          </a:lnRef>
          <a:fillRef idx="0">
            <a:schemeClr val="accent6"/>
          </a:fillRef>
          <a:effectRef idx="1">
            <a:schemeClr val="accent6"/>
          </a:effectRef>
          <a:fontRef idx="minor">
            <a:schemeClr val="tx1"/>
          </a:fontRef>
        </p:style>
      </p:cxnSp>
      <p:cxnSp>
        <p:nvCxnSpPr>
          <p:cNvPr id="28" name="Connector: Elbow 27">
            <a:extLst>
              <a:ext uri="{FF2B5EF4-FFF2-40B4-BE49-F238E27FC236}">
                <a16:creationId xmlns:a16="http://schemas.microsoft.com/office/drawing/2014/main" id="{BC4CB227-4377-A892-E4B8-2667F6A4ADBB}"/>
              </a:ext>
            </a:extLst>
          </p:cNvPr>
          <p:cNvCxnSpPr>
            <a:stCxn id="15" idx="2"/>
            <a:endCxn id="18" idx="0"/>
          </p:cNvCxnSpPr>
          <p:nvPr/>
        </p:nvCxnSpPr>
        <p:spPr>
          <a:xfrm rot="5400000">
            <a:off x="7266910" y="5203239"/>
            <a:ext cx="887999" cy="398406"/>
          </a:xfrm>
          <a:prstGeom prst="bentConnector3">
            <a:avLst/>
          </a:prstGeom>
          <a:ln w="38100">
            <a:tailEnd type="triangle"/>
          </a:ln>
        </p:spPr>
        <p:style>
          <a:lnRef idx="2">
            <a:schemeClr val="accent6"/>
          </a:lnRef>
          <a:fillRef idx="0">
            <a:schemeClr val="accent6"/>
          </a:fillRef>
          <a:effectRef idx="1">
            <a:schemeClr val="accent6"/>
          </a:effectRef>
          <a:fontRef idx="minor">
            <a:schemeClr val="tx1"/>
          </a:fontRef>
        </p:style>
      </p:cxnSp>
      <p:cxnSp>
        <p:nvCxnSpPr>
          <p:cNvPr id="29" name="Connector: Elbow 28">
            <a:extLst>
              <a:ext uri="{FF2B5EF4-FFF2-40B4-BE49-F238E27FC236}">
                <a16:creationId xmlns:a16="http://schemas.microsoft.com/office/drawing/2014/main" id="{1AA6024B-992E-18D8-472B-EA8CBE2A99EC}"/>
              </a:ext>
            </a:extLst>
          </p:cNvPr>
          <p:cNvCxnSpPr>
            <a:stCxn id="15" idx="2"/>
            <a:endCxn id="19" idx="0"/>
          </p:cNvCxnSpPr>
          <p:nvPr/>
        </p:nvCxnSpPr>
        <p:spPr>
          <a:xfrm rot="16200000" flipH="1">
            <a:off x="8778111" y="4090443"/>
            <a:ext cx="888544" cy="2624543"/>
          </a:xfrm>
          <a:prstGeom prst="bentConnector3">
            <a:avLst/>
          </a:prstGeom>
          <a:ln w="38100">
            <a:tailEnd type="triangle"/>
          </a:ln>
        </p:spPr>
        <p:style>
          <a:lnRef idx="2">
            <a:schemeClr val="accent6"/>
          </a:lnRef>
          <a:fillRef idx="0">
            <a:schemeClr val="accent6"/>
          </a:fillRef>
          <a:effectRef idx="1">
            <a:schemeClr val="accent6"/>
          </a:effectRef>
          <a:fontRef idx="minor">
            <a:schemeClr val="tx1"/>
          </a:fontRef>
        </p:style>
      </p:cxnSp>
      <p:cxnSp>
        <p:nvCxnSpPr>
          <p:cNvPr id="30" name="Connector: Elbow 29">
            <a:extLst>
              <a:ext uri="{FF2B5EF4-FFF2-40B4-BE49-F238E27FC236}">
                <a16:creationId xmlns:a16="http://schemas.microsoft.com/office/drawing/2014/main" id="{F2DF65F4-98BE-A1D6-0777-081BD2AC097B}"/>
              </a:ext>
            </a:extLst>
          </p:cNvPr>
          <p:cNvCxnSpPr>
            <a:stCxn id="18" idx="3"/>
            <a:endCxn id="16" idx="0"/>
          </p:cNvCxnSpPr>
          <p:nvPr/>
        </p:nvCxnSpPr>
        <p:spPr>
          <a:xfrm flipV="1">
            <a:off x="8515914" y="4293597"/>
            <a:ext cx="2380691" cy="1818389"/>
          </a:xfrm>
          <a:prstGeom prst="bentConnector4">
            <a:avLst>
              <a:gd name="adj1" fmla="val 30224"/>
              <a:gd name="adj2" fmla="val 112572"/>
            </a:avLst>
          </a:prstGeom>
          <a:ln w="38100">
            <a:solidFill>
              <a:srgbClr val="7030A0"/>
            </a:solidFill>
            <a:tailEnd type="triangle"/>
          </a:ln>
        </p:spPr>
        <p:style>
          <a:lnRef idx="2">
            <a:schemeClr val="accent6"/>
          </a:lnRef>
          <a:fillRef idx="0">
            <a:schemeClr val="accent6"/>
          </a:fillRef>
          <a:effectRef idx="1">
            <a:schemeClr val="accent6"/>
          </a:effectRef>
          <a:fontRef idx="minor">
            <a:schemeClr val="tx1"/>
          </a:fontRef>
        </p:style>
      </p:cxnSp>
      <p:sp>
        <p:nvSpPr>
          <p:cNvPr id="31" name="TextBox 30">
            <a:extLst>
              <a:ext uri="{FF2B5EF4-FFF2-40B4-BE49-F238E27FC236}">
                <a16:creationId xmlns:a16="http://schemas.microsoft.com/office/drawing/2014/main" id="{88444CD7-1D8A-1816-34A2-6260A3EFE63C}"/>
              </a:ext>
            </a:extLst>
          </p:cNvPr>
          <p:cNvSpPr txBox="1"/>
          <p:nvPr/>
        </p:nvSpPr>
        <p:spPr>
          <a:xfrm>
            <a:off x="3989609" y="827365"/>
            <a:ext cx="1014380" cy="369332"/>
          </a:xfrm>
          <a:prstGeom prst="rect">
            <a:avLst/>
          </a:prstGeom>
          <a:noFill/>
        </p:spPr>
        <p:txBody>
          <a:bodyPr wrap="none" rtlCol="0">
            <a:spAutoFit/>
          </a:bodyPr>
          <a:lstStyle/>
          <a:p>
            <a:r>
              <a:rPr lang="en-US" b="1" dirty="0"/>
              <a:t>AI Layer</a:t>
            </a:r>
          </a:p>
        </p:txBody>
      </p:sp>
      <p:sp>
        <p:nvSpPr>
          <p:cNvPr id="32" name="TextBox 31">
            <a:extLst>
              <a:ext uri="{FF2B5EF4-FFF2-40B4-BE49-F238E27FC236}">
                <a16:creationId xmlns:a16="http://schemas.microsoft.com/office/drawing/2014/main" id="{F2FE6CCA-A185-EC09-523A-4BBB61A64542}"/>
              </a:ext>
            </a:extLst>
          </p:cNvPr>
          <p:cNvSpPr txBox="1"/>
          <p:nvPr/>
        </p:nvSpPr>
        <p:spPr>
          <a:xfrm>
            <a:off x="8122866" y="68938"/>
            <a:ext cx="2392835" cy="369332"/>
          </a:xfrm>
          <a:prstGeom prst="rect">
            <a:avLst/>
          </a:prstGeom>
          <a:noFill/>
        </p:spPr>
        <p:txBody>
          <a:bodyPr wrap="none" rtlCol="0">
            <a:spAutoFit/>
          </a:bodyPr>
          <a:lstStyle/>
          <a:p>
            <a:r>
              <a:rPr lang="en-US" b="1" dirty="0"/>
              <a:t>Data Collection layer</a:t>
            </a:r>
          </a:p>
        </p:txBody>
      </p:sp>
      <p:sp>
        <p:nvSpPr>
          <p:cNvPr id="33" name="TextBox 32">
            <a:extLst>
              <a:ext uri="{FF2B5EF4-FFF2-40B4-BE49-F238E27FC236}">
                <a16:creationId xmlns:a16="http://schemas.microsoft.com/office/drawing/2014/main" id="{CA2EC490-7E1C-6BD1-8C6A-B7334772DA6A}"/>
              </a:ext>
            </a:extLst>
          </p:cNvPr>
          <p:cNvSpPr txBox="1"/>
          <p:nvPr/>
        </p:nvSpPr>
        <p:spPr>
          <a:xfrm>
            <a:off x="10325995" y="3287486"/>
            <a:ext cx="1829540" cy="369332"/>
          </a:xfrm>
          <a:prstGeom prst="rect">
            <a:avLst/>
          </a:prstGeom>
          <a:noFill/>
        </p:spPr>
        <p:txBody>
          <a:bodyPr wrap="none" rtlCol="0">
            <a:spAutoFit/>
          </a:bodyPr>
          <a:lstStyle/>
          <a:p>
            <a:r>
              <a:rPr lang="en-US" b="1" dirty="0"/>
              <a:t>NoSQL DB layer</a:t>
            </a:r>
          </a:p>
        </p:txBody>
      </p:sp>
      <p:sp>
        <p:nvSpPr>
          <p:cNvPr id="34" name="TextBox 33">
            <a:extLst>
              <a:ext uri="{FF2B5EF4-FFF2-40B4-BE49-F238E27FC236}">
                <a16:creationId xmlns:a16="http://schemas.microsoft.com/office/drawing/2014/main" id="{ACE0AABA-422E-A02A-5FD5-4CC8601B070C}"/>
              </a:ext>
            </a:extLst>
          </p:cNvPr>
          <p:cNvSpPr txBox="1"/>
          <p:nvPr/>
        </p:nvSpPr>
        <p:spPr>
          <a:xfrm>
            <a:off x="4714224" y="5484939"/>
            <a:ext cx="2476191" cy="369332"/>
          </a:xfrm>
          <a:prstGeom prst="rect">
            <a:avLst/>
          </a:prstGeom>
          <a:noFill/>
        </p:spPr>
        <p:txBody>
          <a:bodyPr wrap="none" rtlCol="0">
            <a:spAutoFit/>
          </a:bodyPr>
          <a:lstStyle/>
          <a:p>
            <a:r>
              <a:rPr lang="en-US" b="1" dirty="0"/>
              <a:t>Business Intelligence </a:t>
            </a:r>
          </a:p>
        </p:txBody>
      </p:sp>
      <p:sp>
        <p:nvSpPr>
          <p:cNvPr id="42" name="Title 1">
            <a:extLst>
              <a:ext uri="{FF2B5EF4-FFF2-40B4-BE49-F238E27FC236}">
                <a16:creationId xmlns:a16="http://schemas.microsoft.com/office/drawing/2014/main" id="{7CFE1526-D4A4-A76B-B914-92B88227A32C}"/>
              </a:ext>
            </a:extLst>
          </p:cNvPr>
          <p:cNvSpPr txBox="1">
            <a:spLocks/>
          </p:cNvSpPr>
          <p:nvPr/>
        </p:nvSpPr>
        <p:spPr>
          <a:xfrm>
            <a:off x="481201" y="948483"/>
            <a:ext cx="2286000" cy="889282"/>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3200" kern="1200">
                <a:solidFill>
                  <a:srgbClr val="E5F8FF"/>
                </a:solidFill>
                <a:latin typeface="+mj-lt"/>
                <a:ea typeface="+mj-ea"/>
                <a:cs typeface="+mj-cs"/>
              </a:defRPr>
            </a:lvl1pPr>
          </a:lstStyle>
          <a:p>
            <a:r>
              <a:rPr lang="en-IN" dirty="0"/>
              <a:t>Data Modelling</a:t>
            </a:r>
          </a:p>
        </p:txBody>
      </p:sp>
    </p:spTree>
    <p:extLst>
      <p:ext uri="{BB962C8B-B14F-4D97-AF65-F5344CB8AC3E}">
        <p14:creationId xmlns:p14="http://schemas.microsoft.com/office/powerpoint/2010/main" val="234116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CC17-BFEA-3344-B195-67B751425024}"/>
              </a:ext>
            </a:extLst>
          </p:cNvPr>
          <p:cNvSpPr>
            <a:spLocks noGrp="1"/>
          </p:cNvSpPr>
          <p:nvPr>
            <p:ph type="title"/>
          </p:nvPr>
        </p:nvSpPr>
        <p:spPr>
          <a:xfrm>
            <a:off x="381001" y="1021341"/>
            <a:ext cx="2286000" cy="889282"/>
          </a:xfrm>
        </p:spPr>
        <p:txBody>
          <a:bodyPr/>
          <a:lstStyle/>
          <a:p>
            <a:r>
              <a:rPr lang="en-US" dirty="0"/>
              <a:t>Report Criteria </a:t>
            </a:r>
          </a:p>
        </p:txBody>
      </p:sp>
      <p:sp>
        <p:nvSpPr>
          <p:cNvPr id="3" name="Content Placeholder 2">
            <a:extLst>
              <a:ext uri="{FF2B5EF4-FFF2-40B4-BE49-F238E27FC236}">
                <a16:creationId xmlns:a16="http://schemas.microsoft.com/office/drawing/2014/main" id="{F66C4AD3-959F-C845-B82E-ADF2335A3DF7}"/>
              </a:ext>
            </a:extLst>
          </p:cNvPr>
          <p:cNvSpPr>
            <a:spLocks noGrp="1"/>
          </p:cNvSpPr>
          <p:nvPr>
            <p:ph idx="1"/>
          </p:nvPr>
        </p:nvSpPr>
        <p:spPr/>
        <p:txBody>
          <a:bodyPr>
            <a:normAutofit lnSpcReduction="10000"/>
          </a:bodyPr>
          <a:lstStyle/>
          <a:p>
            <a:pPr marL="0" indent="0">
              <a:buNone/>
            </a:pPr>
            <a:r>
              <a:rPr lang="en-US" b="1" dirty="0">
                <a:solidFill>
                  <a:schemeClr val="tx1"/>
                </a:solidFill>
              </a:rPr>
              <a:t>Consolidated Email Analysis Report</a:t>
            </a:r>
          </a:p>
          <a:p>
            <a:endParaRPr lang="en-US" dirty="0">
              <a:solidFill>
                <a:schemeClr val="tx1"/>
              </a:solidFill>
            </a:endParaRPr>
          </a:p>
          <a:p>
            <a:r>
              <a:rPr lang="en-US" dirty="0">
                <a:solidFill>
                  <a:schemeClr val="tx1"/>
                </a:solidFill>
              </a:rPr>
              <a:t>Summary:</a:t>
            </a:r>
          </a:p>
          <a:p>
            <a:r>
              <a:rPr lang="en-US" dirty="0">
                <a:solidFill>
                  <a:schemeClr val="tx1"/>
                </a:solidFill>
              </a:rPr>
              <a:t>Current Status:</a:t>
            </a:r>
          </a:p>
          <a:p>
            <a:r>
              <a:rPr lang="en-US" dirty="0">
                <a:solidFill>
                  <a:schemeClr val="tx1"/>
                </a:solidFill>
              </a:rPr>
              <a:t>Teams Involved:</a:t>
            </a:r>
          </a:p>
          <a:p>
            <a:r>
              <a:rPr lang="en-US" dirty="0">
                <a:solidFill>
                  <a:schemeClr val="tx1"/>
                </a:solidFill>
              </a:rPr>
              <a:t>Tasks and Responsibilities:</a:t>
            </a:r>
          </a:p>
          <a:p>
            <a:r>
              <a:rPr lang="en-US" dirty="0">
                <a:solidFill>
                  <a:schemeClr val="tx1"/>
                </a:solidFill>
              </a:rPr>
              <a:t>Change Numbers and Related Tasks:</a:t>
            </a:r>
          </a:p>
          <a:p>
            <a:r>
              <a:rPr lang="en-US" dirty="0">
                <a:solidFill>
                  <a:schemeClr val="tx1"/>
                </a:solidFill>
              </a:rPr>
              <a:t>Advisory:</a:t>
            </a:r>
          </a:p>
          <a:p>
            <a:r>
              <a:rPr lang="en-US" dirty="0">
                <a:solidFill>
                  <a:schemeClr val="tx1"/>
                </a:solidFill>
              </a:rPr>
              <a:t>Contact Details:</a:t>
            </a:r>
          </a:p>
          <a:p>
            <a:r>
              <a:rPr lang="en-US" dirty="0">
                <a:solidFill>
                  <a:schemeClr val="tx1"/>
                </a:solidFill>
              </a:rPr>
              <a:t>Key Details:</a:t>
            </a:r>
          </a:p>
          <a:p>
            <a:r>
              <a:rPr lang="en-US" dirty="0">
                <a:solidFill>
                  <a:schemeClr val="tx1"/>
                </a:solidFill>
              </a:rPr>
              <a:t>Impact:</a:t>
            </a:r>
          </a:p>
          <a:p>
            <a:r>
              <a:rPr lang="en-US" dirty="0">
                <a:solidFill>
                  <a:schemeClr val="tx1"/>
                </a:solidFill>
              </a:rPr>
              <a:t>Next action Plan:(if any)</a:t>
            </a:r>
          </a:p>
        </p:txBody>
      </p:sp>
    </p:spTree>
    <p:extLst>
      <p:ext uri="{BB962C8B-B14F-4D97-AF65-F5344CB8AC3E}">
        <p14:creationId xmlns:p14="http://schemas.microsoft.com/office/powerpoint/2010/main" val="1012846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D44F-24FE-CF95-74A7-E7DF9EBEEFA4}"/>
              </a:ext>
            </a:extLst>
          </p:cNvPr>
          <p:cNvSpPr>
            <a:spLocks noGrp="1"/>
          </p:cNvSpPr>
          <p:nvPr>
            <p:ph type="title"/>
          </p:nvPr>
        </p:nvSpPr>
        <p:spPr>
          <a:xfrm>
            <a:off x="381001" y="1242940"/>
            <a:ext cx="2286000" cy="446084"/>
          </a:xfrm>
        </p:spPr>
        <p:txBody>
          <a:bodyPr/>
          <a:lstStyle/>
          <a:p>
            <a:r>
              <a:rPr lang="en-US" dirty="0"/>
              <a:t>Next Steps</a:t>
            </a:r>
          </a:p>
        </p:txBody>
      </p:sp>
      <p:sp>
        <p:nvSpPr>
          <p:cNvPr id="3" name="Content Placeholder 2">
            <a:extLst>
              <a:ext uri="{FF2B5EF4-FFF2-40B4-BE49-F238E27FC236}">
                <a16:creationId xmlns:a16="http://schemas.microsoft.com/office/drawing/2014/main" id="{05D4594C-32DC-D6BD-EBD8-10086B8C2034}"/>
              </a:ext>
            </a:extLst>
          </p:cNvPr>
          <p:cNvSpPr>
            <a:spLocks noGrp="1"/>
          </p:cNvSpPr>
          <p:nvPr>
            <p:ph idx="1"/>
          </p:nvPr>
        </p:nvSpPr>
        <p:spPr>
          <a:xfrm>
            <a:off x="8539843" y="801185"/>
            <a:ext cx="3456214" cy="5837366"/>
          </a:xfrm>
        </p:spPr>
        <p:txBody>
          <a:bodyPr>
            <a:normAutofit/>
          </a:bodyPr>
          <a:lstStyle/>
          <a:p>
            <a:pPr marL="0" indent="0">
              <a:buNone/>
            </a:pPr>
            <a:r>
              <a:rPr lang="en-US" b="1" dirty="0">
                <a:solidFill>
                  <a:schemeClr val="tx1"/>
                </a:solidFill>
              </a:rPr>
              <a:t>Future state: </a:t>
            </a:r>
          </a:p>
          <a:p>
            <a:r>
              <a:rPr lang="en-US" sz="2000" b="1" dirty="0">
                <a:solidFill>
                  <a:schemeClr val="tx1"/>
                </a:solidFill>
              </a:rPr>
              <a:t>To be Integrated:</a:t>
            </a:r>
          </a:p>
          <a:p>
            <a:pPr lvl="1"/>
            <a:r>
              <a:rPr lang="en-US" dirty="0">
                <a:solidFill>
                  <a:schemeClr val="tx1"/>
                </a:solidFill>
              </a:rPr>
              <a:t>Team</a:t>
            </a:r>
          </a:p>
          <a:p>
            <a:pPr lvl="1"/>
            <a:r>
              <a:rPr lang="en-US" dirty="0">
                <a:solidFill>
                  <a:schemeClr val="tx1"/>
                </a:solidFill>
              </a:rPr>
              <a:t>OneNote</a:t>
            </a:r>
          </a:p>
          <a:p>
            <a:pPr lvl="1"/>
            <a:r>
              <a:rPr lang="en-US" dirty="0">
                <a:solidFill>
                  <a:schemeClr val="tx1"/>
                </a:solidFill>
              </a:rPr>
              <a:t>SNOW</a:t>
            </a:r>
          </a:p>
          <a:p>
            <a:pPr lvl="1"/>
            <a:r>
              <a:rPr lang="en-US" dirty="0">
                <a:solidFill>
                  <a:schemeClr val="tx1"/>
                </a:solidFill>
              </a:rPr>
              <a:t>Confluence</a:t>
            </a:r>
          </a:p>
          <a:p>
            <a:pPr lvl="1"/>
            <a:r>
              <a:rPr lang="en-US" dirty="0">
                <a:solidFill>
                  <a:schemeClr val="tx1"/>
                </a:solidFill>
              </a:rPr>
              <a:t>Splunk</a:t>
            </a:r>
          </a:p>
          <a:p>
            <a:pPr lvl="1"/>
            <a:r>
              <a:rPr lang="en-US" dirty="0">
                <a:solidFill>
                  <a:schemeClr val="tx1"/>
                </a:solidFill>
              </a:rPr>
              <a:t>Local Files </a:t>
            </a:r>
          </a:p>
          <a:p>
            <a:r>
              <a:rPr lang="en-US" sz="2000" b="1" dirty="0">
                <a:solidFill>
                  <a:schemeClr val="tx1"/>
                </a:solidFill>
              </a:rPr>
              <a:t>Input Method: </a:t>
            </a:r>
          </a:p>
          <a:p>
            <a:pPr lvl="1"/>
            <a:r>
              <a:rPr lang="en-US" dirty="0">
                <a:solidFill>
                  <a:schemeClr val="tx1"/>
                </a:solidFill>
              </a:rPr>
              <a:t>Voice </a:t>
            </a:r>
          </a:p>
          <a:p>
            <a:pPr lvl="1"/>
            <a:r>
              <a:rPr lang="en-US" dirty="0">
                <a:solidFill>
                  <a:schemeClr val="tx1"/>
                </a:solidFill>
              </a:rPr>
              <a:t>UI interface</a:t>
            </a:r>
          </a:p>
          <a:p>
            <a:r>
              <a:rPr lang="en-US" sz="2000" b="1" dirty="0">
                <a:solidFill>
                  <a:schemeClr val="tx1"/>
                </a:solidFill>
              </a:rPr>
              <a:t>Technology Enhancements </a:t>
            </a:r>
            <a:r>
              <a:rPr lang="en-US" sz="2000" dirty="0">
                <a:solidFill>
                  <a:schemeClr val="tx1"/>
                </a:solidFill>
              </a:rPr>
              <a:t>:</a:t>
            </a:r>
          </a:p>
          <a:p>
            <a:pPr lvl="1"/>
            <a:r>
              <a:rPr lang="en-US" dirty="0">
                <a:solidFill>
                  <a:schemeClr val="tx1"/>
                </a:solidFill>
              </a:rPr>
              <a:t>LLMA model: Llama-3.2 Instant</a:t>
            </a:r>
          </a:p>
          <a:p>
            <a:pPr lvl="1"/>
            <a:r>
              <a:rPr lang="en-US" dirty="0">
                <a:solidFill>
                  <a:schemeClr val="tx1"/>
                </a:solidFill>
              </a:rPr>
              <a:t>DB : Mango NoSQL DB</a:t>
            </a:r>
          </a:p>
          <a:p>
            <a:pPr marL="0" indent="0">
              <a:buNone/>
            </a:pPr>
            <a:endParaRPr lang="en-US" dirty="0">
              <a:solidFill>
                <a:schemeClr val="tx1"/>
              </a:solidFill>
            </a:endParaRPr>
          </a:p>
          <a:p>
            <a:pPr marL="0" indent="0">
              <a:buNone/>
            </a:pPr>
            <a:endParaRPr lang="en-US" dirty="0">
              <a:solidFill>
                <a:schemeClr val="tx1"/>
              </a:solidFill>
            </a:endParaRPr>
          </a:p>
        </p:txBody>
      </p:sp>
      <p:sp>
        <p:nvSpPr>
          <p:cNvPr id="5" name="Content Placeholder 2">
            <a:extLst>
              <a:ext uri="{FF2B5EF4-FFF2-40B4-BE49-F238E27FC236}">
                <a16:creationId xmlns:a16="http://schemas.microsoft.com/office/drawing/2014/main" id="{526CCAF8-094A-153C-7F3E-FE9757978045}"/>
              </a:ext>
            </a:extLst>
          </p:cNvPr>
          <p:cNvSpPr txBox="1">
            <a:spLocks/>
          </p:cNvSpPr>
          <p:nvPr/>
        </p:nvSpPr>
        <p:spPr>
          <a:xfrm>
            <a:off x="3826328" y="400052"/>
            <a:ext cx="3162300" cy="5829300"/>
          </a:xfrm>
          <a:prstGeom prst="rect">
            <a:avLst/>
          </a:prstGeom>
        </p:spPr>
        <p:txBody>
          <a:bodyPr vert="horz" lIns="0" tIns="0" rIns="0" bIns="0" rtlCol="0" anchor="ctr" anchorCtr="0">
            <a:normAutofit/>
          </a:bodyPr>
          <a:lstStyle>
            <a:lvl1pPr marL="228597" indent="-228597" algn="l" defTabSz="914400" rtl="0" eaLnBrk="1" latinLnBrk="0" hangingPunct="1">
              <a:lnSpc>
                <a:spcPct val="100000"/>
              </a:lnSpc>
              <a:spcBef>
                <a:spcPts val="1200"/>
              </a:spcBef>
              <a:buClr>
                <a:srgbClr val="808080"/>
              </a:buClr>
              <a:buFont typeface="Arial" panose="020B0604020202020204" pitchFamily="34" charset="0"/>
              <a:buChar char="•"/>
              <a:defRPr sz="2400" kern="1200">
                <a:solidFill>
                  <a:schemeClr val="bg2"/>
                </a:solidFill>
                <a:latin typeface="Arial" panose="020B0604020202020204" pitchFamily="34" charset="0"/>
                <a:ea typeface="+mn-ea"/>
                <a:cs typeface="+mn-cs"/>
              </a:defRPr>
            </a:lvl1pPr>
            <a:lvl2pPr marL="685790" indent="-228597" algn="l" defTabSz="914400" rtl="0" eaLnBrk="1" latinLnBrk="0" hangingPunct="1">
              <a:lnSpc>
                <a:spcPct val="100000"/>
              </a:lnSpc>
              <a:spcBef>
                <a:spcPts val="600"/>
              </a:spcBef>
              <a:buClr>
                <a:srgbClr val="808080"/>
              </a:buClr>
              <a:buFont typeface="Arial" panose="020B0604020202020204" pitchFamily="34" charset="0"/>
              <a:buChar char="–"/>
              <a:defRPr sz="1800" kern="1200">
                <a:solidFill>
                  <a:schemeClr val="bg2"/>
                </a:solidFill>
                <a:latin typeface="Arial" panose="020B0604020202020204" pitchFamily="34" charset="0"/>
                <a:ea typeface="+mn-ea"/>
                <a:cs typeface="+mn-cs"/>
              </a:defRPr>
            </a:lvl2pPr>
            <a:lvl3pPr marL="1066783" indent="-152398" algn="l" defTabSz="914400" rtl="0" eaLnBrk="1" latinLnBrk="0" hangingPunct="1">
              <a:lnSpc>
                <a:spcPct val="100000"/>
              </a:lnSpc>
              <a:spcBef>
                <a:spcPts val="600"/>
              </a:spcBef>
              <a:buClr>
                <a:srgbClr val="808080"/>
              </a:buClr>
              <a:buFont typeface="Arial" panose="020B0604020202020204" pitchFamily="34" charset="0"/>
              <a:buChar char="▪"/>
              <a:defRPr sz="1400" kern="1200">
                <a:solidFill>
                  <a:schemeClr val="bg2"/>
                </a:solidFill>
                <a:latin typeface="Arial" panose="020B0604020202020204" pitchFamily="34" charset="0"/>
                <a:ea typeface="+mn-ea"/>
                <a:cs typeface="+mn-cs"/>
              </a:defRPr>
            </a:lvl3pPr>
            <a:lvl4pPr marL="1600176" indent="-228597" algn="l" defTabSz="914400" rtl="0" eaLnBrk="1" latinLnBrk="0" hangingPunct="1">
              <a:lnSpc>
                <a:spcPct val="100000"/>
              </a:lnSpc>
              <a:spcBef>
                <a:spcPts val="400"/>
              </a:spcBef>
              <a:buClr>
                <a:schemeClr val="bg1">
                  <a:lumMod val="60000"/>
                  <a:lumOff val="40000"/>
                </a:schemeClr>
              </a:buClr>
              <a:buFont typeface="Arial" panose="020B0604020202020204" pitchFamily="34" charset="0"/>
              <a:buChar char="•"/>
              <a:defRPr sz="1200" kern="1200">
                <a:solidFill>
                  <a:schemeClr val="tx1"/>
                </a:solidFill>
                <a:latin typeface="+mn-lt"/>
                <a:ea typeface="+mn-ea"/>
                <a:cs typeface="+mn-cs"/>
              </a:defRPr>
            </a:lvl4pPr>
            <a:lvl5pPr marL="2057370" indent="-228597" algn="l" defTabSz="914400" rtl="0" eaLnBrk="1" latinLnBrk="0" hangingPunct="1">
              <a:lnSpc>
                <a:spcPct val="100000"/>
              </a:lnSpc>
              <a:spcBef>
                <a:spcPts val="400"/>
              </a:spcBef>
              <a:buClr>
                <a:schemeClr val="bg1">
                  <a:lumMod val="60000"/>
                  <a:lumOff val="40000"/>
                </a:schemeClr>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tx1"/>
                </a:solidFill>
              </a:rPr>
              <a:t>Current state:</a:t>
            </a:r>
          </a:p>
          <a:p>
            <a:r>
              <a:rPr lang="en-US" sz="2000" b="1" dirty="0">
                <a:solidFill>
                  <a:schemeClr val="tx1"/>
                </a:solidFill>
              </a:rPr>
              <a:t>Integrated: </a:t>
            </a:r>
          </a:p>
          <a:p>
            <a:pPr lvl="1"/>
            <a:r>
              <a:rPr lang="en-US" dirty="0">
                <a:solidFill>
                  <a:schemeClr val="tx1"/>
                </a:solidFill>
              </a:rPr>
              <a:t>Analyze the Outlook email</a:t>
            </a:r>
          </a:p>
          <a:p>
            <a:r>
              <a:rPr lang="en-US" sz="2000" b="1" dirty="0">
                <a:solidFill>
                  <a:schemeClr val="tx1"/>
                </a:solidFill>
              </a:rPr>
              <a:t>Input Method:</a:t>
            </a:r>
          </a:p>
          <a:p>
            <a:pPr lvl="1"/>
            <a:r>
              <a:rPr lang="en-US" dirty="0">
                <a:solidFill>
                  <a:schemeClr val="tx1"/>
                </a:solidFill>
              </a:rPr>
              <a:t> Text </a:t>
            </a:r>
          </a:p>
          <a:p>
            <a:r>
              <a:rPr lang="en-US" sz="2000" b="1" dirty="0">
                <a:solidFill>
                  <a:schemeClr val="tx1"/>
                </a:solidFill>
              </a:rPr>
              <a:t>Generate output:</a:t>
            </a:r>
          </a:p>
          <a:p>
            <a:pPr lvl="1"/>
            <a:r>
              <a:rPr lang="en-US" dirty="0">
                <a:solidFill>
                  <a:schemeClr val="tx1"/>
                </a:solidFill>
              </a:rPr>
              <a:t>Text</a:t>
            </a:r>
          </a:p>
          <a:p>
            <a:pPr lvl="1"/>
            <a:r>
              <a:rPr lang="en-US" dirty="0">
                <a:solidFill>
                  <a:schemeClr val="tx1"/>
                </a:solidFill>
              </a:rPr>
              <a:t>PDF </a:t>
            </a:r>
          </a:p>
          <a:p>
            <a:pPr lvl="1"/>
            <a:r>
              <a:rPr lang="en-US" dirty="0">
                <a:solidFill>
                  <a:schemeClr val="tx1"/>
                </a:solidFill>
              </a:rPr>
              <a:t>Json</a:t>
            </a:r>
          </a:p>
          <a:p>
            <a:r>
              <a:rPr lang="en-US" sz="2000" b="1" dirty="0">
                <a:solidFill>
                  <a:schemeClr val="tx1"/>
                </a:solidFill>
              </a:rPr>
              <a:t>Technology used:</a:t>
            </a:r>
          </a:p>
          <a:p>
            <a:pPr lvl="1"/>
            <a:r>
              <a:rPr lang="en-US" dirty="0">
                <a:solidFill>
                  <a:schemeClr val="tx1"/>
                </a:solidFill>
              </a:rPr>
              <a:t>Python script </a:t>
            </a:r>
          </a:p>
          <a:p>
            <a:pPr lvl="1"/>
            <a:r>
              <a:rPr lang="en-US" dirty="0">
                <a:solidFill>
                  <a:schemeClr val="tx1"/>
                </a:solidFill>
              </a:rPr>
              <a:t>LLMA model: Llama-2-7b-chat-hf</a:t>
            </a:r>
          </a:p>
          <a:p>
            <a:pPr lvl="1"/>
            <a:r>
              <a:rPr lang="en-US" dirty="0">
                <a:solidFill>
                  <a:schemeClr val="tx1"/>
                </a:solidFill>
              </a:rPr>
              <a:t>DB : Instant NoSQL DB</a:t>
            </a:r>
          </a:p>
          <a:p>
            <a:pPr marL="0" indent="0">
              <a:buFont typeface="Arial" panose="020B0604020202020204" pitchFamily="34" charset="0"/>
              <a:buNone/>
            </a:pPr>
            <a:endParaRPr lang="en-US" dirty="0">
              <a:solidFill>
                <a:schemeClr val="tx1"/>
              </a:solidFill>
            </a:endParaRPr>
          </a:p>
        </p:txBody>
      </p:sp>
      <p:sp>
        <p:nvSpPr>
          <p:cNvPr id="11" name="Arrow: Right 10">
            <a:extLst>
              <a:ext uri="{FF2B5EF4-FFF2-40B4-BE49-F238E27FC236}">
                <a16:creationId xmlns:a16="http://schemas.microsoft.com/office/drawing/2014/main" id="{2AC09CF2-C68C-AFEC-8151-69C91D3176AD}"/>
              </a:ext>
            </a:extLst>
          </p:cNvPr>
          <p:cNvSpPr/>
          <p:nvPr/>
        </p:nvSpPr>
        <p:spPr>
          <a:xfrm>
            <a:off x="6958692" y="3429000"/>
            <a:ext cx="1387929" cy="4245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705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Depth</Template>
  <TotalTime>246</TotalTime>
  <Words>696</Words>
  <Application>Microsoft Office PowerPoint</Application>
  <PresentationFormat>Widescreen</PresentationFormat>
  <Paragraphs>89</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Arial Nova Light</vt:lpstr>
      <vt:lpstr>Office Theme</vt:lpstr>
      <vt:lpstr>PowerPoint Presentation</vt:lpstr>
      <vt:lpstr>Problem statement </vt:lpstr>
      <vt:lpstr>PowerPoint Presentation</vt:lpstr>
      <vt:lpstr>Report Criteria </vt:lpstr>
      <vt:lpstr>Next Steps</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Kumar, Kakollu</dc:creator>
  <cp:lastModifiedBy>Ram, Nandhavignesh</cp:lastModifiedBy>
  <cp:revision>1</cp:revision>
  <dcterms:created xsi:type="dcterms:W3CDTF">2024-11-26T07:30:31Z</dcterms:created>
  <dcterms:modified xsi:type="dcterms:W3CDTF">2024-11-30T17:03:54Z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2024-11-26T07:39:30Z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28612bed-f213-4634-b89a-daf379ad0fef</vt:lpwstr>
  </property>
  <property fmtid="{D5CDD505-2E9C-101B-9397-08002B2CF9AE}" pid="8" name="MSIP_Label_dad3be33-4108-4738-9e07-d8656a181486_ContentBits">
    <vt:lpwstr>0</vt:lpwstr>
  </property>
</Properties>
</file>