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(1).xlsx]Sheet3!PivotTable2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025371828521436E-2"/>
          <c:y val="2.7777777777777776E-2"/>
          <c:w val="0.6461504811898513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0-4A42-94D4-756FCED7C6B6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20-4A42-94D4-756FCED7C6B6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20-4A42-94D4-756FCED7C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0728448"/>
        <c:axId val="1187223920"/>
      </c:barChart>
      <c:catAx>
        <c:axId val="172072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223920"/>
        <c:crosses val="autoZero"/>
        <c:auto val="1"/>
        <c:lblAlgn val="ctr"/>
        <c:lblOffset val="100"/>
        <c:noMultiLvlLbl val="0"/>
      </c:catAx>
      <c:valAx>
        <c:axId val="118722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72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U.SWARNA</a:t>
            </a:r>
          </a:p>
          <a:p>
            <a:r>
              <a:rPr lang="en-US" sz="2400" dirty="0"/>
              <a:t>REGISTER NO:  312204842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THIRUMURUGAN ARTS AND SCIENCE COLLEGE KOSAVANPALAYAM, TIRUPATCHUR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14680-6544-6E80-D8BC-0990640DB13D}"/>
              </a:ext>
            </a:extLst>
          </p:cNvPr>
          <p:cNvSpPr txBox="1"/>
          <p:nvPr/>
        </p:nvSpPr>
        <p:spPr>
          <a:xfrm>
            <a:off x="733490" y="1752600"/>
            <a:ext cx="96366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To effectively analyze employee performance using Excel, the project begins with </a:t>
            </a:r>
            <a:r>
              <a:rPr lang="en-US" b="1" dirty="0"/>
              <a:t>data collection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which involves gathering comprehensive data on various performance indicators such as productivity</a:t>
            </a:r>
          </a:p>
          <a:p>
            <a:pPr algn="just"/>
            <a:r>
              <a:rPr lang="en-US" dirty="0"/>
              <a:t>metrics, attendance records, and qualitative feedback. Following this, </a:t>
            </a:r>
            <a:r>
              <a:rPr lang="en-US" b="1" dirty="0"/>
              <a:t>feature collection</a:t>
            </a:r>
            <a:r>
              <a:rPr lang="en-US" dirty="0"/>
              <a:t> focuses on</a:t>
            </a:r>
          </a:p>
          <a:p>
            <a:pPr algn="just"/>
            <a:r>
              <a:rPr lang="en-US" dirty="0"/>
              <a:t>identifying and selecting key performance metrics relevant to the organization's goals, ensuring that </a:t>
            </a:r>
          </a:p>
          <a:p>
            <a:pPr algn="just"/>
            <a:r>
              <a:rPr lang="en-US" dirty="0"/>
              <a:t>the data includes all necessary attributes for a thorough analysis. The next step is </a:t>
            </a:r>
            <a:r>
              <a:rPr lang="en-US" b="1" dirty="0"/>
              <a:t>data cleaning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where the collected data is meticulously reviewed to correct inconsistencies, remove duplicates,</a:t>
            </a:r>
          </a:p>
          <a:p>
            <a:pPr algn="just"/>
            <a:r>
              <a:rPr lang="en-US" dirty="0"/>
              <a:t> and handle missing values, ensuring accuracy and reliability. Once the data is clean, it is used to </a:t>
            </a:r>
          </a:p>
          <a:p>
            <a:pPr algn="just"/>
            <a:r>
              <a:rPr lang="en-US" dirty="0"/>
              <a:t>determine </a:t>
            </a:r>
            <a:r>
              <a:rPr lang="en-US" b="1" dirty="0"/>
              <a:t>performance levels</a:t>
            </a:r>
            <a:r>
              <a:rPr lang="en-US" dirty="0"/>
              <a:t> by applying analytical tools to categorize and assess employee </a:t>
            </a:r>
          </a:p>
          <a:p>
            <a:pPr algn="just"/>
            <a:r>
              <a:rPr lang="en-US" dirty="0"/>
              <a:t>effectiveness based on the predefined KPIs. Finally, a </a:t>
            </a:r>
            <a:r>
              <a:rPr lang="en-US" b="1" dirty="0"/>
              <a:t>summary</a:t>
            </a:r>
            <a:r>
              <a:rPr lang="en-US" dirty="0"/>
              <a:t> of the analysis is compiled, </a:t>
            </a:r>
          </a:p>
          <a:p>
            <a:pPr algn="just"/>
            <a:r>
              <a:rPr lang="en-US" dirty="0"/>
              <a:t>highlighting key trends, strengths, and areas for improvement, providing a clear overview of </a:t>
            </a:r>
          </a:p>
          <a:p>
            <a:pPr algn="just"/>
            <a:r>
              <a:rPr lang="en-US" dirty="0"/>
              <a:t>the overall performance landscape and actionable insights for management.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58F410-FEFB-DCE4-1176-715B6FA8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794489"/>
              </p:ext>
            </p:extLst>
          </p:nvPr>
        </p:nvGraphicFramePr>
        <p:xfrm>
          <a:off x="1828800" y="19878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4F642-A4EA-93EF-9DF0-F4836A128BAA}"/>
              </a:ext>
            </a:extLst>
          </p:cNvPr>
          <p:cNvSpPr txBox="1"/>
          <p:nvPr/>
        </p:nvSpPr>
        <p:spPr>
          <a:xfrm>
            <a:off x="1447800" y="2438400"/>
            <a:ext cx="8957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“Employee Performance Analysis Using Excel” project provides a robust and user friendly </a:t>
            </a:r>
          </a:p>
          <a:p>
            <a:r>
              <a:rPr lang="en-IN" dirty="0"/>
              <a:t>Solution for evaluating and managing employee performance. By leveraging </a:t>
            </a:r>
            <a:r>
              <a:rPr lang="en-IN" dirty="0" err="1"/>
              <a:t>excel’s</a:t>
            </a:r>
            <a:r>
              <a:rPr lang="en-IN" dirty="0"/>
              <a:t> powerful </a:t>
            </a:r>
          </a:p>
          <a:p>
            <a:r>
              <a:rPr lang="en-IN" dirty="0"/>
              <a:t>tools such as filtering, pivot table, charts, and conditional formatting the project transform </a:t>
            </a:r>
          </a:p>
          <a:p>
            <a:r>
              <a:rPr lang="en-IN" dirty="0"/>
              <a:t>Raw performance data into actionable insights. The resulting interactive dashboards, and </a:t>
            </a:r>
          </a:p>
          <a:p>
            <a:r>
              <a:rPr lang="en-IN" dirty="0"/>
              <a:t>Customizable reports empower managers to make data driven decisions, optimize workflow</a:t>
            </a:r>
          </a:p>
          <a:p>
            <a:r>
              <a:rPr lang="en-IN" dirty="0"/>
              <a:t>Productivity, and foster continuous improvement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FAD0B-7294-F3F6-48A2-AFD23CCAFBDA}"/>
              </a:ext>
            </a:extLst>
          </p:cNvPr>
          <p:cNvSpPr txBox="1"/>
          <p:nvPr/>
        </p:nvSpPr>
        <p:spPr>
          <a:xfrm>
            <a:off x="1295400" y="2590800"/>
            <a:ext cx="7967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performance analysis using excel involves evaluating and measuring an </a:t>
            </a:r>
          </a:p>
          <a:p>
            <a:r>
              <a:rPr lang="en-IN" dirty="0"/>
              <a:t>Employee’s work effectiveness and efficiency based on key performance indicators.</a:t>
            </a:r>
          </a:p>
          <a:p>
            <a:r>
              <a:rPr lang="en-IN" dirty="0"/>
              <a:t>This data is then analysed using excel function and tools, such as pivot tables,</a:t>
            </a:r>
          </a:p>
          <a:p>
            <a:r>
              <a:rPr lang="en-IN" dirty="0"/>
              <a:t>Charts and conditional formatting, to identify patterns, strengths, and areas for</a:t>
            </a:r>
          </a:p>
          <a:p>
            <a:r>
              <a:rPr lang="en-IN" dirty="0"/>
              <a:t>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/>
              <a:t>The objective of this project is to evaluate and enhance the performance of employees by utilizing Excel's powerful data analysis tools. This involves systematically collecting performance-related data, applying Excel functions and tools for analysis, and generating actionable insights to improve overall productivity and efficiency.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193AF-B82D-32BD-1D98-7C507FFE590C}"/>
              </a:ext>
            </a:extLst>
          </p:cNvPr>
          <p:cNvSpPr txBox="1"/>
          <p:nvPr/>
        </p:nvSpPr>
        <p:spPr>
          <a:xfrm>
            <a:off x="727828" y="1990582"/>
            <a:ext cx="3933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Human Resource Managers.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Department Managers / Supervisors.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Senior Management/ Executives.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D1F00-900C-141F-AF5A-9B13246B010B}"/>
              </a:ext>
            </a:extLst>
          </p:cNvPr>
          <p:cNvSpPr txBox="1"/>
          <p:nvPr/>
        </p:nvSpPr>
        <p:spPr>
          <a:xfrm>
            <a:off x="2971800" y="1861989"/>
            <a:ext cx="96867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Conditional Formatting:</a:t>
            </a:r>
            <a:r>
              <a:rPr lang="en-US" dirty="0"/>
              <a:t> Highlights key performance metrics and</a:t>
            </a:r>
          </a:p>
          <a:p>
            <a:r>
              <a:rPr lang="en-US" dirty="0"/>
              <a:t>	 identifies top performers and those needing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Filtering:</a:t>
            </a:r>
            <a:r>
              <a:rPr lang="en-US" dirty="0"/>
              <a:t> Removes irrelevant or outlier data for a more accurate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Formulas:</a:t>
            </a:r>
            <a:r>
              <a:rPr lang="en-US" dirty="0"/>
              <a:t> Calculates performance metrics such as averages and ratios.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Pivot Tables:</a:t>
            </a:r>
            <a:r>
              <a:rPr lang="en-US" dirty="0"/>
              <a:t> Summarizes and organizes data to facilitate detailed performance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 Data Visualization:</a:t>
            </a:r>
            <a:r>
              <a:rPr lang="en-US" dirty="0"/>
              <a:t> Creates charts and graphs to visually represent trends and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D641A-6F08-1FDC-4B7A-3CC2D34E5988}"/>
              </a:ext>
            </a:extLst>
          </p:cNvPr>
          <p:cNvSpPr txBox="1"/>
          <p:nvPr/>
        </p:nvSpPr>
        <p:spPr>
          <a:xfrm>
            <a:off x="755332" y="1524000"/>
            <a:ext cx="93394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for the employee performance analysis is sourced from Kaggle and encompasses a</a:t>
            </a:r>
          </a:p>
          <a:p>
            <a:r>
              <a:rPr lang="en-US" dirty="0"/>
              <a:t>comprehensive collection of 26 features, though 9 core features are crucial for our analysis. </a:t>
            </a:r>
          </a:p>
          <a:p>
            <a:r>
              <a:rPr lang="en-US" dirty="0"/>
              <a:t>The dataset includes </a:t>
            </a:r>
            <a:r>
              <a:rPr lang="en-US" b="1" dirty="0"/>
              <a:t>Empid</a:t>
            </a:r>
            <a:r>
              <a:rPr lang="en-US" dirty="0"/>
              <a:t>, a unique identifier for each employee, and </a:t>
            </a:r>
            <a:r>
              <a:rPr lang="en-US" b="1" dirty="0"/>
              <a:t>name</a:t>
            </a:r>
            <a:r>
              <a:rPr lang="en-US" dirty="0"/>
              <a:t>, which provides</a:t>
            </a:r>
          </a:p>
          <a:p>
            <a:r>
              <a:rPr lang="en-US" dirty="0"/>
              <a:t>personal identification. </a:t>
            </a:r>
            <a:r>
              <a:rPr lang="en-US" b="1" dirty="0"/>
              <a:t>Emp type</a:t>
            </a:r>
            <a:r>
              <a:rPr lang="en-US" dirty="0"/>
              <a:t> categorizes employees by their role or employment status,</a:t>
            </a:r>
          </a:p>
          <a:p>
            <a:r>
              <a:rPr lang="en-US" dirty="0"/>
              <a:t>while </a:t>
            </a:r>
            <a:r>
              <a:rPr lang="en-US" b="1" dirty="0"/>
              <a:t>Performance level</a:t>
            </a:r>
            <a:r>
              <a:rPr lang="en-US" dirty="0"/>
              <a:t> reflects their assessed performance, ranging from exceptional to poor. </a:t>
            </a:r>
          </a:p>
          <a:p>
            <a:r>
              <a:rPr lang="en-US" dirty="0"/>
              <a:t>The </a:t>
            </a:r>
            <a:r>
              <a:rPr lang="en-US" b="1" dirty="0"/>
              <a:t>Gender</a:t>
            </a:r>
            <a:r>
              <a:rPr lang="en-US" dirty="0"/>
              <a:t> feature records whether employees are male or female, and </a:t>
            </a:r>
            <a:r>
              <a:rPr lang="en-US" b="1" dirty="0"/>
              <a:t>Employee rating</a:t>
            </a:r>
            <a:r>
              <a:rPr lang="en-US" dirty="0"/>
              <a:t> offers a</a:t>
            </a:r>
          </a:p>
          <a:p>
            <a:r>
              <a:rPr lang="en-US" dirty="0"/>
              <a:t>quantitative measure of individual performance based on internal evaluations. These features </a:t>
            </a:r>
          </a:p>
          <a:p>
            <a:r>
              <a:rPr lang="en-US" dirty="0"/>
              <a:t>collectively provide a detailed view of employee attributes and performance metrics, facilitating a</a:t>
            </a:r>
          </a:p>
          <a:p>
            <a:r>
              <a:rPr lang="en-US" dirty="0"/>
              <a:t> thorough analysis of their effectiveness and areas for potential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39C13-AC44-1A26-6517-1196D67E4449}"/>
              </a:ext>
            </a:extLst>
          </p:cNvPr>
          <p:cNvSpPr txBox="1"/>
          <p:nvPr/>
        </p:nvSpPr>
        <p:spPr>
          <a:xfrm>
            <a:off x="2567429" y="2275361"/>
            <a:ext cx="791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Performance level=IFS(Z8&gt;=5,”VERYHIGH”,Z8&gt;=4,”HIGH”,Z8&gt;=3,”MED”,TRUE,”LOW’)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693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Nandha Kumar</cp:lastModifiedBy>
  <cp:revision>14</cp:revision>
  <dcterms:created xsi:type="dcterms:W3CDTF">2024-03-29T15:07:22Z</dcterms:created>
  <dcterms:modified xsi:type="dcterms:W3CDTF">2024-09-01T05:00:17Z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