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handoutMasterIdLst>
    <p:handoutMasterId r:id="rId26"/>
  </p:handoutMasterIdLst>
  <p:sldIdLst>
    <p:sldId id="305" r:id="rId5"/>
    <p:sldId id="296" r:id="rId6"/>
    <p:sldId id="306" r:id="rId7"/>
    <p:sldId id="294" r:id="rId8"/>
    <p:sldId id="317" r:id="rId9"/>
    <p:sldId id="318" r:id="rId10"/>
    <p:sldId id="332" r:id="rId11"/>
    <p:sldId id="322" r:id="rId12"/>
    <p:sldId id="326" r:id="rId13"/>
    <p:sldId id="325" r:id="rId14"/>
    <p:sldId id="329" r:id="rId15"/>
    <p:sldId id="323" r:id="rId16"/>
    <p:sldId id="330" r:id="rId17"/>
    <p:sldId id="324" r:id="rId18"/>
    <p:sldId id="331" r:id="rId19"/>
    <p:sldId id="307" r:id="rId20"/>
    <p:sldId id="320" r:id="rId21"/>
    <p:sldId id="321" r:id="rId22"/>
    <p:sldId id="327" r:id="rId23"/>
    <p:sldId id="3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879" autoAdjust="0"/>
  </p:normalViewPr>
  <p:slideViewPr>
    <p:cSldViewPr snapToGrid="0">
      <p:cViewPr varScale="1">
        <p:scale>
          <a:sx n="73" d="100"/>
          <a:sy n="73" d="100"/>
        </p:scale>
        <p:origin x="268" y="-4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6/12/2024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6/12/2024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p:cNvSpPr>
            <a:spLocks noGrp="1"/>
          </p:cNvSpPr>
          <p:nvPr>
            <p:ph type="ftr" sz="quarter" idx="10"/>
          </p:nvPr>
        </p:nvSpPr>
        <p:spPr/>
        <p:txBody>
          <a:bodyPr/>
          <a:lstStyle/>
          <a:p>
            <a:r>
              <a:rPr lang="en-US"/>
              <a:t>Presentation title</a:t>
            </a:r>
            <a:endParaRPr lang="en-US" dirty="0"/>
          </a:p>
        </p:txBody>
      </p:sp>
      <p:sp>
        <p:nvSpPr>
          <p:cNvPr id="15" name="Slide Number Placeholder 14"/>
          <p:cNvSpPr>
            <a:spLocks noGrp="1"/>
          </p:cNvSpPr>
          <p:nvPr>
            <p:ph type="sldNum" sz="quarter" idx="11"/>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
        <p:nvSpPr>
          <p:cNvPr id="12" name="Content Placeholder 11"/>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p>
            <a:r>
              <a:rPr lang="en-US"/>
              <a:t>Presentation title</a:t>
            </a:r>
            <a:endParaRPr lang="en-US" dirty="0"/>
          </a:p>
        </p:txBody>
      </p:sp>
      <p:sp>
        <p:nvSpPr>
          <p:cNvPr id="8" name="Slide Number Placeholder 7"/>
          <p:cNvSpPr>
            <a:spLocks noGrp="1"/>
          </p:cNvSpPr>
          <p:nvPr>
            <p:ph type="sldNum" sz="quarter" idx="11"/>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p:cNvSpPr>
            <a:spLocks noGrp="1"/>
          </p:cNvSpPr>
          <p:nvPr>
            <p:ph type="ftr" sz="quarter" idx="10"/>
          </p:nvPr>
        </p:nvSpPr>
        <p:spPr/>
        <p:txBody>
          <a:bodyPr/>
          <a:lstStyle/>
          <a:p>
            <a:r>
              <a:rPr lang="en-US"/>
              <a:t>Presentation title</a:t>
            </a:r>
            <a:endParaRPr lang="en-US" dirty="0"/>
          </a:p>
        </p:txBody>
      </p:sp>
      <p:sp>
        <p:nvSpPr>
          <p:cNvPr id="15" name="Slide Number Placeholder 14"/>
          <p:cNvSpPr>
            <a:spLocks noGrp="1"/>
          </p:cNvSpPr>
          <p:nvPr>
            <p:ph type="sldNum" sz="quarter" idx="11"/>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0"/>
          </p:nvPr>
        </p:nvSpPr>
        <p:spPr/>
        <p:txBody>
          <a:bodyPr/>
          <a:lstStyle/>
          <a:p>
            <a:r>
              <a:rPr lang="en-US"/>
              <a:t>Presentation title</a:t>
            </a:r>
            <a:endParaRPr lang="en-US" dirty="0"/>
          </a:p>
        </p:txBody>
      </p:sp>
      <p:sp>
        <p:nvSpPr>
          <p:cNvPr id="7" name="Slide Number Placeholder 6"/>
          <p:cNvSpPr>
            <a:spLocks noGrp="1"/>
          </p:cNvSpPr>
          <p:nvPr>
            <p:ph type="sldNum" sz="quarter" idx="11"/>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0"/>
          </p:nvPr>
        </p:nvSpPr>
        <p:spPr/>
        <p:txBody>
          <a:bodyPr/>
          <a:lstStyle/>
          <a:p>
            <a:r>
              <a:rPr lang="en-US"/>
              <a:t>Presentation title</a:t>
            </a:r>
            <a:endParaRPr lang="en-US" dirty="0"/>
          </a:p>
        </p:txBody>
      </p:sp>
      <p:sp>
        <p:nvSpPr>
          <p:cNvPr id="7" name="Slide Number Placeholder 6"/>
          <p:cNvSpPr>
            <a:spLocks noGrp="1"/>
          </p:cNvSpPr>
          <p:nvPr>
            <p:ph type="sldNum" sz="quarter" idx="11"/>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Slide Number Placeholder 3"/>
          <p:cNvSpPr>
            <a:spLocks noGrp="1"/>
          </p:cNvSpPr>
          <p:nvPr>
            <p:ph type="sldNum" sz="quarter" idx="11"/>
          </p:nvPr>
        </p:nvSpPr>
        <p:spPr/>
        <p:txBody>
          <a:bodyPr/>
          <a:lstStyle/>
          <a:p>
            <a:fld id="{294A09A9-5501-47C1-A89A-A340965A2B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19.jpg"/><Relationship Id="rId5" Type="http://schemas.openxmlformats.org/officeDocument/2006/relationships/image" Target="../media/image27.jpg"/><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9296" y="1983229"/>
            <a:ext cx="6693408" cy="1987973"/>
          </a:xfrm>
        </p:spPr>
        <p:txBody>
          <a:bodyPr/>
          <a:lstStyle/>
          <a:p>
            <a:r>
              <a:rPr lang="en-US" dirty="0"/>
              <a:t>ONLINE </a:t>
            </a:r>
            <a:br>
              <a:rPr lang="en-US" dirty="0"/>
            </a:br>
            <a:r>
              <a:rPr lang="en-US" dirty="0"/>
              <a:t>HEADSET STORE</a:t>
            </a:r>
          </a:p>
        </p:txBody>
      </p:sp>
      <p:sp>
        <p:nvSpPr>
          <p:cNvPr id="3" name="Subtitle 2"/>
          <p:cNvSpPr>
            <a:spLocks noGrp="1"/>
          </p:cNvSpPr>
          <p:nvPr>
            <p:ph type="subTitle" idx="1"/>
          </p:nvPr>
        </p:nvSpPr>
        <p:spPr>
          <a:xfrm>
            <a:off x="4658995" y="4528185"/>
            <a:ext cx="2874010" cy="941070"/>
          </a:xfrm>
        </p:spPr>
        <p:txBody>
          <a:bodyPr>
            <a:normAutofit/>
          </a:bodyPr>
          <a:lstStyle/>
          <a:p>
            <a:r>
              <a:rPr lang="en-US" dirty="0"/>
              <a:t>By</a:t>
            </a:r>
          </a:p>
          <a:p>
            <a:r>
              <a:rPr lang="en-US" dirty="0"/>
              <a:t>Nandha SK</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4475-E37C-39B8-A658-CF7D870A2F5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Product Adding Page</a:t>
            </a:r>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78680204-73B1-B9B3-B87B-A6AB8ED6E5A0}"/>
              </a:ext>
            </a:extLst>
          </p:cNvPr>
          <p:cNvSpPr>
            <a:spLocks noGrp="1"/>
          </p:cNvSpPr>
          <p:nvPr>
            <p:ph type="ftr" sz="quarter" idx="10"/>
          </p:nvPr>
        </p:nvSpPr>
        <p:spPr/>
        <p:txBody>
          <a:bodyPr/>
          <a:lstStyle/>
          <a:p>
            <a:r>
              <a:rPr lang="en-US" dirty="0"/>
              <a:t>Bicycle Rental System</a:t>
            </a:r>
          </a:p>
        </p:txBody>
      </p:sp>
      <p:sp>
        <p:nvSpPr>
          <p:cNvPr id="4" name="Slide Number Placeholder 3">
            <a:extLst>
              <a:ext uri="{FF2B5EF4-FFF2-40B4-BE49-F238E27FC236}">
                <a16:creationId xmlns:a16="http://schemas.microsoft.com/office/drawing/2014/main" id="{E6813AD6-5387-864B-B25A-005274702900}"/>
              </a:ext>
            </a:extLst>
          </p:cNvPr>
          <p:cNvSpPr>
            <a:spLocks noGrp="1"/>
          </p:cNvSpPr>
          <p:nvPr>
            <p:ph type="sldNum" sz="quarter" idx="11"/>
          </p:nvPr>
        </p:nvSpPr>
        <p:spPr/>
        <p:txBody>
          <a:bodyPr/>
          <a:lstStyle/>
          <a:p>
            <a:fld id="{294A09A9-5501-47C1-A89A-A340965A2BE2}" type="slidenum">
              <a:rPr lang="en-US" smtClean="0"/>
              <a:t>10</a:t>
            </a:fld>
            <a:endParaRPr lang="en-US" dirty="0"/>
          </a:p>
        </p:txBody>
      </p:sp>
      <p:sp>
        <p:nvSpPr>
          <p:cNvPr id="5" name="Content Placeholder 4">
            <a:extLst>
              <a:ext uri="{FF2B5EF4-FFF2-40B4-BE49-F238E27FC236}">
                <a16:creationId xmlns:a16="http://schemas.microsoft.com/office/drawing/2014/main" id="{45788FC7-DCA3-9B68-B96E-95A850FDDE74}"/>
              </a:ext>
            </a:extLst>
          </p:cNvPr>
          <p:cNvSpPr>
            <a:spLocks noGrp="1"/>
          </p:cNvSpPr>
          <p:nvPr>
            <p:ph sz="quarter" idx="12"/>
          </p:nvPr>
        </p:nvSpPr>
        <p:spPr>
          <a:xfrm>
            <a:off x="1043093" y="2904066"/>
            <a:ext cx="10241280" cy="2988733"/>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Product Listings: Display a variety of headset with images, descriptions, prices, and available quantities.</a:t>
            </a:r>
          </a:p>
          <a:p>
            <a:r>
              <a:rPr lang="en-US" sz="2000" dirty="0">
                <a:solidFill>
                  <a:schemeClr val="tx1"/>
                </a:solidFill>
                <a:latin typeface="Times New Roman" panose="02020603050405020304" pitchFamily="18" charset="0"/>
                <a:cs typeface="Times New Roman" panose="02020603050405020304" pitchFamily="18" charset="0"/>
              </a:rPr>
              <a:t>Filters and Search: Allow customers to filter plants by categories, such as indoor, outdoor, flowering, succulents, etc., and search for specific plants.</a:t>
            </a:r>
          </a:p>
          <a:p>
            <a:r>
              <a:rPr lang="en-US" sz="2000" dirty="0">
                <a:solidFill>
                  <a:schemeClr val="tx1"/>
                </a:solidFill>
                <a:latin typeface="Times New Roman" panose="02020603050405020304" pitchFamily="18" charset="0"/>
                <a:cs typeface="Times New Roman" panose="02020603050405020304" pitchFamily="18" charset="0"/>
              </a:rPr>
              <a:t>Product Details: Provide detailed information about each plant, including care instructions, size, and customer reviews.</a:t>
            </a:r>
            <a:endParaRPr lang="en-IN" sz="2000" dirty="0">
              <a:solidFill>
                <a:schemeClr val="tx1"/>
              </a:solidFill>
              <a:latin typeface="Times New Roman" panose="02020603050405020304" pitchFamily="18" charset="0"/>
              <a:cs typeface="Times New Roman" panose="02020603050405020304" pitchFamily="18" charset="0"/>
            </a:endParaRPr>
          </a:p>
          <a:p>
            <a:pPr algn="l">
              <a:buFont typeface="+mj-lt"/>
              <a:buAutoNum type="arabicPeriod"/>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6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4475-E37C-39B8-A658-CF7D870A2F5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Product Adding Page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813AD6-5387-864B-B25A-005274702900}"/>
              </a:ext>
            </a:extLst>
          </p:cNvPr>
          <p:cNvSpPr>
            <a:spLocks noGrp="1"/>
          </p:cNvSpPr>
          <p:nvPr>
            <p:ph type="sldNum" sz="quarter" idx="11"/>
          </p:nvPr>
        </p:nvSpPr>
        <p:spPr/>
        <p:txBody>
          <a:bodyPr/>
          <a:lstStyle/>
          <a:p>
            <a:fld id="{294A09A9-5501-47C1-A89A-A340965A2BE2}" type="slidenum">
              <a:rPr lang="en-US" smtClean="0"/>
              <a:t>11</a:t>
            </a:fld>
            <a:endParaRPr lang="en-US" dirty="0"/>
          </a:p>
        </p:txBody>
      </p:sp>
      <p:pic>
        <p:nvPicPr>
          <p:cNvPr id="5" name="Picture 4">
            <a:extLst>
              <a:ext uri="{FF2B5EF4-FFF2-40B4-BE49-F238E27FC236}">
                <a16:creationId xmlns:a16="http://schemas.microsoft.com/office/drawing/2014/main" id="{A5D88F38-E643-BC25-4A2D-59FFCEE41C20}"/>
              </a:ext>
            </a:extLst>
          </p:cNvPr>
          <p:cNvPicPr/>
          <p:nvPr/>
        </p:nvPicPr>
        <p:blipFill>
          <a:blip r:embed="rId2"/>
          <a:stretch>
            <a:fillRect/>
          </a:stretch>
        </p:blipFill>
        <p:spPr>
          <a:xfrm>
            <a:off x="1048346" y="2492830"/>
            <a:ext cx="9898154" cy="4060370"/>
          </a:xfrm>
          <a:prstGeom prst="rect">
            <a:avLst/>
          </a:prstGeom>
        </p:spPr>
      </p:pic>
    </p:spTree>
    <p:extLst>
      <p:ext uri="{BB962C8B-B14F-4D97-AF65-F5344CB8AC3E}">
        <p14:creationId xmlns:p14="http://schemas.microsoft.com/office/powerpoint/2010/main" val="504672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4475-E37C-39B8-A658-CF7D870A2F5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Cart Page</a:t>
            </a:r>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78680204-73B1-B9B3-B87B-A6AB8ED6E5A0}"/>
              </a:ext>
            </a:extLst>
          </p:cNvPr>
          <p:cNvSpPr>
            <a:spLocks noGrp="1"/>
          </p:cNvSpPr>
          <p:nvPr>
            <p:ph type="ftr" sz="quarter" idx="10"/>
          </p:nvPr>
        </p:nvSpPr>
        <p:spPr/>
        <p:txBody>
          <a:bodyPr/>
          <a:lstStyle/>
          <a:p>
            <a:r>
              <a:rPr lang="en-US" dirty="0"/>
              <a:t>Bicycle Rental System</a:t>
            </a:r>
          </a:p>
        </p:txBody>
      </p:sp>
      <p:sp>
        <p:nvSpPr>
          <p:cNvPr id="4" name="Slide Number Placeholder 3">
            <a:extLst>
              <a:ext uri="{FF2B5EF4-FFF2-40B4-BE49-F238E27FC236}">
                <a16:creationId xmlns:a16="http://schemas.microsoft.com/office/drawing/2014/main" id="{E6813AD6-5387-864B-B25A-005274702900}"/>
              </a:ext>
            </a:extLst>
          </p:cNvPr>
          <p:cNvSpPr>
            <a:spLocks noGrp="1"/>
          </p:cNvSpPr>
          <p:nvPr>
            <p:ph type="sldNum" sz="quarter" idx="11"/>
          </p:nvPr>
        </p:nvSpPr>
        <p:spPr/>
        <p:txBody>
          <a:bodyPr/>
          <a:lstStyle/>
          <a:p>
            <a:fld id="{294A09A9-5501-47C1-A89A-A340965A2BE2}" type="slidenum">
              <a:rPr lang="en-US" smtClean="0"/>
              <a:t>12</a:t>
            </a:fld>
            <a:endParaRPr lang="en-US" dirty="0"/>
          </a:p>
        </p:txBody>
      </p:sp>
      <p:sp>
        <p:nvSpPr>
          <p:cNvPr id="5" name="Content Placeholder 4">
            <a:extLst>
              <a:ext uri="{FF2B5EF4-FFF2-40B4-BE49-F238E27FC236}">
                <a16:creationId xmlns:a16="http://schemas.microsoft.com/office/drawing/2014/main" id="{45788FC7-DCA3-9B68-B96E-95A850FDDE74}"/>
              </a:ext>
            </a:extLst>
          </p:cNvPr>
          <p:cNvSpPr>
            <a:spLocks noGrp="1"/>
          </p:cNvSpPr>
          <p:nvPr>
            <p:ph sz="quarter" idx="12"/>
          </p:nvPr>
        </p:nvSpPr>
        <p:spPr>
          <a:xfrm>
            <a:off x="975360" y="2980309"/>
            <a:ext cx="10241280" cy="2634149"/>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Cart </a:t>
            </a:r>
            <a:r>
              <a:rPr lang="en-US" sz="1800" dirty="0" err="1">
                <a:solidFill>
                  <a:schemeClr val="tx1"/>
                </a:solidFill>
                <a:latin typeface="Times New Roman" panose="02020603050405020304" pitchFamily="18" charset="0"/>
                <a:cs typeface="Times New Roman" panose="02020603050405020304" pitchFamily="18" charset="0"/>
              </a:rPr>
              <a:t>PageCart</a:t>
            </a:r>
            <a:r>
              <a:rPr lang="en-US" sz="1800" dirty="0">
                <a:solidFill>
                  <a:schemeClr val="tx1"/>
                </a:solidFill>
                <a:latin typeface="Times New Roman" panose="02020603050405020304" pitchFamily="18" charset="0"/>
                <a:cs typeface="Times New Roman" panose="02020603050405020304" pitchFamily="18" charset="0"/>
              </a:rPr>
              <a:t> Summary: Show a list of selected plants with quantities, prices, and subtotal.</a:t>
            </a:r>
          </a:p>
          <a:p>
            <a:r>
              <a:rPr lang="en-US" sz="1800" dirty="0">
                <a:solidFill>
                  <a:schemeClr val="tx1"/>
                </a:solidFill>
                <a:latin typeface="Times New Roman" panose="02020603050405020304" pitchFamily="18" charset="0"/>
                <a:cs typeface="Times New Roman" panose="02020603050405020304" pitchFamily="18" charset="0"/>
              </a:rPr>
              <a:t>Edit Cart: Allow customers to update quantities, remove items, or save items for later.</a:t>
            </a:r>
          </a:p>
          <a:p>
            <a:r>
              <a:rPr lang="en-US" sz="1800" dirty="0">
                <a:solidFill>
                  <a:schemeClr val="tx1"/>
                </a:solidFill>
                <a:latin typeface="Times New Roman" panose="02020603050405020304" pitchFamily="18" charset="0"/>
                <a:cs typeface="Times New Roman" panose="02020603050405020304" pitchFamily="18" charset="0"/>
              </a:rPr>
              <a:t>Estimated Total: Display the total cost, including any applicable taxes and shipping fees</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945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4475-E37C-39B8-A658-CF7D870A2F5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Cart Page</a:t>
            </a:r>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78680204-73B1-B9B3-B87B-A6AB8ED6E5A0}"/>
              </a:ext>
            </a:extLst>
          </p:cNvPr>
          <p:cNvSpPr>
            <a:spLocks noGrp="1"/>
          </p:cNvSpPr>
          <p:nvPr>
            <p:ph type="ftr" sz="quarter" idx="10"/>
          </p:nvPr>
        </p:nvSpPr>
        <p:spPr/>
        <p:txBody>
          <a:bodyPr/>
          <a:lstStyle/>
          <a:p>
            <a:r>
              <a:rPr lang="en-US" dirty="0"/>
              <a:t>Bicycle Rental System</a:t>
            </a:r>
          </a:p>
        </p:txBody>
      </p:sp>
      <p:sp>
        <p:nvSpPr>
          <p:cNvPr id="4" name="Slide Number Placeholder 3">
            <a:extLst>
              <a:ext uri="{FF2B5EF4-FFF2-40B4-BE49-F238E27FC236}">
                <a16:creationId xmlns:a16="http://schemas.microsoft.com/office/drawing/2014/main" id="{E6813AD6-5387-864B-B25A-005274702900}"/>
              </a:ext>
            </a:extLst>
          </p:cNvPr>
          <p:cNvSpPr>
            <a:spLocks noGrp="1"/>
          </p:cNvSpPr>
          <p:nvPr>
            <p:ph type="sldNum" sz="quarter" idx="11"/>
          </p:nvPr>
        </p:nvSpPr>
        <p:spPr/>
        <p:txBody>
          <a:bodyPr/>
          <a:lstStyle/>
          <a:p>
            <a:fld id="{294A09A9-5501-47C1-A89A-A340965A2BE2}" type="slidenum">
              <a:rPr lang="en-US" smtClean="0"/>
              <a:t>13</a:t>
            </a:fld>
            <a:endParaRPr lang="en-US" dirty="0"/>
          </a:p>
        </p:txBody>
      </p:sp>
      <p:pic>
        <p:nvPicPr>
          <p:cNvPr id="6" name="Picture 5">
            <a:extLst>
              <a:ext uri="{FF2B5EF4-FFF2-40B4-BE49-F238E27FC236}">
                <a16:creationId xmlns:a16="http://schemas.microsoft.com/office/drawing/2014/main" id="{A850684B-4F2F-3772-6CD4-1372C094931A}"/>
              </a:ext>
            </a:extLst>
          </p:cNvPr>
          <p:cNvPicPr>
            <a:picLocks noChangeAspect="1"/>
          </p:cNvPicPr>
          <p:nvPr/>
        </p:nvPicPr>
        <p:blipFill rotWithShape="1">
          <a:blip r:embed="rId2"/>
          <a:srcRect t="15152" r="3929" b="7401"/>
          <a:stretch/>
        </p:blipFill>
        <p:spPr>
          <a:xfrm>
            <a:off x="1632858" y="2375637"/>
            <a:ext cx="8610600" cy="3904513"/>
          </a:xfrm>
          <a:prstGeom prst="rect">
            <a:avLst/>
          </a:prstGeom>
        </p:spPr>
      </p:pic>
    </p:spTree>
    <p:extLst>
      <p:ext uri="{BB962C8B-B14F-4D97-AF65-F5344CB8AC3E}">
        <p14:creationId xmlns:p14="http://schemas.microsoft.com/office/powerpoint/2010/main" val="103518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4475-E37C-39B8-A658-CF7D870A2F58}"/>
              </a:ext>
            </a:extLst>
          </p:cNvPr>
          <p:cNvSpPr>
            <a:spLocks noGrp="1"/>
          </p:cNvSpPr>
          <p:nvPr>
            <p:ph type="title"/>
          </p:nvPr>
        </p:nvSpPr>
        <p:spPr/>
        <p:txBody>
          <a:bodyPr>
            <a:normAutofit/>
          </a:bodyPr>
          <a:lstStyle/>
          <a:p>
            <a:r>
              <a:rPr lang="en-US" dirty="0"/>
              <a:t>Payment Page</a:t>
            </a:r>
            <a:endParaRPr lang="en-IN" dirty="0"/>
          </a:p>
        </p:txBody>
      </p:sp>
      <p:sp>
        <p:nvSpPr>
          <p:cNvPr id="3" name="Footer Placeholder 2">
            <a:extLst>
              <a:ext uri="{FF2B5EF4-FFF2-40B4-BE49-F238E27FC236}">
                <a16:creationId xmlns:a16="http://schemas.microsoft.com/office/drawing/2014/main" id="{78680204-73B1-B9B3-B87B-A6AB8ED6E5A0}"/>
              </a:ext>
            </a:extLst>
          </p:cNvPr>
          <p:cNvSpPr>
            <a:spLocks noGrp="1"/>
          </p:cNvSpPr>
          <p:nvPr>
            <p:ph type="ftr" sz="quarter" idx="10"/>
          </p:nvPr>
        </p:nvSpPr>
        <p:spPr/>
        <p:txBody>
          <a:bodyPr/>
          <a:lstStyle/>
          <a:p>
            <a:r>
              <a:rPr lang="en-US" dirty="0"/>
              <a:t>Bicycle Rental System</a:t>
            </a:r>
          </a:p>
        </p:txBody>
      </p:sp>
      <p:sp>
        <p:nvSpPr>
          <p:cNvPr id="4" name="Slide Number Placeholder 3">
            <a:extLst>
              <a:ext uri="{FF2B5EF4-FFF2-40B4-BE49-F238E27FC236}">
                <a16:creationId xmlns:a16="http://schemas.microsoft.com/office/drawing/2014/main" id="{E6813AD6-5387-864B-B25A-005274702900}"/>
              </a:ext>
            </a:extLst>
          </p:cNvPr>
          <p:cNvSpPr>
            <a:spLocks noGrp="1"/>
          </p:cNvSpPr>
          <p:nvPr>
            <p:ph type="sldNum" sz="quarter" idx="11"/>
          </p:nvPr>
        </p:nvSpPr>
        <p:spPr/>
        <p:txBody>
          <a:bodyPr/>
          <a:lstStyle/>
          <a:p>
            <a:fld id="{294A09A9-5501-47C1-A89A-A340965A2BE2}" type="slidenum">
              <a:rPr lang="en-US" smtClean="0"/>
              <a:t>14</a:t>
            </a:fld>
            <a:endParaRPr lang="en-US" dirty="0"/>
          </a:p>
        </p:txBody>
      </p:sp>
      <p:sp>
        <p:nvSpPr>
          <p:cNvPr id="5" name="Content Placeholder 4">
            <a:extLst>
              <a:ext uri="{FF2B5EF4-FFF2-40B4-BE49-F238E27FC236}">
                <a16:creationId xmlns:a16="http://schemas.microsoft.com/office/drawing/2014/main" id="{45788FC7-DCA3-9B68-B96E-95A850FDDE74}"/>
              </a:ext>
            </a:extLst>
          </p:cNvPr>
          <p:cNvSpPr>
            <a:spLocks noGrp="1"/>
          </p:cNvSpPr>
          <p:nvPr>
            <p:ph sz="quarter" idx="12"/>
          </p:nvPr>
        </p:nvSpPr>
        <p:spPr>
          <a:xfrm>
            <a:off x="975360" y="2607776"/>
            <a:ext cx="10241280" cy="3242691"/>
          </a:xfrm>
        </p:spPr>
        <p:txBody>
          <a:bodyPr>
            <a:noAutofit/>
          </a:bodyPr>
          <a:lstStyle/>
          <a:p>
            <a:pPr algn="l"/>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payment module for the bicycle rental system will allow users to securely pay for their bicycle rentals using either PayPal or Stripe. This module will handle various payment-related tasks, including:</a:t>
            </a:r>
          </a:p>
          <a:p>
            <a:pPr algn="l">
              <a:buFont typeface="Arial" panose="020B0604020202020204" pitchFamily="34" charset="0"/>
              <a:buChar char="•"/>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User authentication and authorization</a:t>
            </a:r>
          </a:p>
          <a:p>
            <a:pPr algn="l">
              <a:buFont typeface="Arial" panose="020B0604020202020204" pitchFamily="34" charset="0"/>
              <a:buChar char="•"/>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Payment processing</a:t>
            </a:r>
          </a:p>
          <a:p>
            <a:pPr algn="l">
              <a:buFont typeface="Arial" panose="020B0604020202020204" pitchFamily="34" charset="0"/>
              <a:buChar char="•"/>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Transaction management</a:t>
            </a:r>
          </a:p>
          <a:p>
            <a:pPr algn="l">
              <a:buFont typeface="Arial" panose="020B0604020202020204" pitchFamily="34" charset="0"/>
              <a:buChar char="•"/>
            </a:pP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Secure data transmission</a:t>
            </a:r>
            <a:endPar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Payment Gateway:</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Integrates with secure payment gateways to accept various payment methods, including credit/debit cards, digital wallets, and bank transfers.</a:t>
            </a:r>
          </a:p>
          <a:p>
            <a:pPr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Payment Status:</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Tracks the status of payments and provides users with receipts and payment confirmations.</a:t>
            </a:r>
          </a:p>
          <a:p>
            <a:pPr algn="l">
              <a:buFont typeface="Arial" panose="020B0604020202020204" pitchFamily="34" charset="0"/>
              <a:buChar char="•"/>
            </a:pPr>
            <a:r>
              <a:rPr lang="en-US" sz="1600" b="1" i="0" dirty="0">
                <a:solidFill>
                  <a:srgbClr val="0D0D0D"/>
                </a:solidFill>
                <a:effectLst/>
                <a:highlight>
                  <a:srgbClr val="FFFFFF"/>
                </a:highlight>
                <a:latin typeface="Times New Roman" panose="02020603050405020304" pitchFamily="18" charset="0"/>
                <a:cs typeface="Times New Roman" panose="02020603050405020304" pitchFamily="18" charset="0"/>
              </a:rPr>
              <a:t>View Bookings:</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After payment, allows users to view their upcoming and past bookings, including details and status.</a:t>
            </a:r>
          </a:p>
        </p:txBody>
      </p:sp>
    </p:spTree>
    <p:extLst>
      <p:ext uri="{BB962C8B-B14F-4D97-AF65-F5344CB8AC3E}">
        <p14:creationId xmlns:p14="http://schemas.microsoft.com/office/powerpoint/2010/main" val="1625155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4475-E37C-39B8-A658-CF7D870A2F5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Payment Page</a:t>
            </a:r>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78680204-73B1-B9B3-B87B-A6AB8ED6E5A0}"/>
              </a:ext>
            </a:extLst>
          </p:cNvPr>
          <p:cNvSpPr>
            <a:spLocks noGrp="1"/>
          </p:cNvSpPr>
          <p:nvPr>
            <p:ph type="ftr" sz="quarter" idx="10"/>
          </p:nvPr>
        </p:nvSpPr>
        <p:spPr/>
        <p:txBody>
          <a:bodyPr/>
          <a:lstStyle/>
          <a:p>
            <a:r>
              <a:rPr lang="en-US" dirty="0"/>
              <a:t>Bicycle Rental System</a:t>
            </a:r>
          </a:p>
        </p:txBody>
      </p:sp>
      <p:sp>
        <p:nvSpPr>
          <p:cNvPr id="4" name="Slide Number Placeholder 3">
            <a:extLst>
              <a:ext uri="{FF2B5EF4-FFF2-40B4-BE49-F238E27FC236}">
                <a16:creationId xmlns:a16="http://schemas.microsoft.com/office/drawing/2014/main" id="{E6813AD6-5387-864B-B25A-005274702900}"/>
              </a:ext>
            </a:extLst>
          </p:cNvPr>
          <p:cNvSpPr>
            <a:spLocks noGrp="1"/>
          </p:cNvSpPr>
          <p:nvPr>
            <p:ph type="sldNum" sz="quarter" idx="11"/>
          </p:nvPr>
        </p:nvSpPr>
        <p:spPr/>
        <p:txBody>
          <a:bodyPr/>
          <a:lstStyle/>
          <a:p>
            <a:fld id="{294A09A9-5501-47C1-A89A-A340965A2BE2}" type="slidenum">
              <a:rPr lang="en-US" smtClean="0"/>
              <a:t>15</a:t>
            </a:fld>
            <a:endParaRPr lang="en-US" dirty="0"/>
          </a:p>
        </p:txBody>
      </p:sp>
      <p:pic>
        <p:nvPicPr>
          <p:cNvPr id="5" name="Picture 4">
            <a:extLst>
              <a:ext uri="{FF2B5EF4-FFF2-40B4-BE49-F238E27FC236}">
                <a16:creationId xmlns:a16="http://schemas.microsoft.com/office/drawing/2014/main" id="{BC1DB2AA-EA1F-34B6-EA92-4A60F2EC8E91}"/>
              </a:ext>
            </a:extLst>
          </p:cNvPr>
          <p:cNvPicPr>
            <a:picLocks noChangeAspect="1"/>
          </p:cNvPicPr>
          <p:nvPr/>
        </p:nvPicPr>
        <p:blipFill rotWithShape="1">
          <a:blip r:embed="rId2"/>
          <a:srcRect l="30421" t="10363" r="28826" b="7039"/>
          <a:stretch/>
        </p:blipFill>
        <p:spPr>
          <a:xfrm>
            <a:off x="4343400" y="2514600"/>
            <a:ext cx="2873830" cy="3962399"/>
          </a:xfrm>
          <a:prstGeom prst="rect">
            <a:avLst/>
          </a:prstGeom>
        </p:spPr>
      </p:pic>
    </p:spTree>
    <p:extLst>
      <p:ext uri="{BB962C8B-B14F-4D97-AF65-F5344CB8AC3E}">
        <p14:creationId xmlns:p14="http://schemas.microsoft.com/office/powerpoint/2010/main" val="2876889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p:cNvSpPr>
            <a:spLocks noGrp="1"/>
          </p:cNvSpPr>
          <p:nvPr>
            <p:ph type="title"/>
          </p:nvPr>
        </p:nvSpPr>
        <p:spPr>
          <a:xfrm>
            <a:off x="228600" y="98916"/>
            <a:ext cx="11715925" cy="1325563"/>
          </a:xfrm>
        </p:spPr>
        <p:txBody>
          <a:bodyPr/>
          <a:lstStyle/>
          <a:p>
            <a:r>
              <a:rPr lang="en-US" dirty="0">
                <a:latin typeface="Times New Roman" panose="02020603050405020304" pitchFamily="18" charset="0"/>
                <a:cs typeface="Times New Roman" panose="02020603050405020304" pitchFamily="18" charset="0"/>
              </a:rPr>
              <a:t>Frontend Code Screenshots</a:t>
            </a:r>
          </a:p>
        </p:txBody>
      </p:sp>
      <p:sp>
        <p:nvSpPr>
          <p:cNvPr id="4" name="Footer Placeholder 3"/>
          <p:cNvSpPr>
            <a:spLocks noGrp="1"/>
          </p:cNvSpPr>
          <p:nvPr>
            <p:ph type="ftr" sz="quarter" idx="10"/>
          </p:nvPr>
        </p:nvSpPr>
        <p:spPr/>
        <p:txBody>
          <a:bodyPr/>
          <a:lstStyle/>
          <a:p>
            <a:r>
              <a:rPr lang="en-US" dirty="0"/>
              <a:t>Bicycle Rental System</a:t>
            </a:r>
          </a:p>
        </p:txBody>
      </p:sp>
      <p:sp>
        <p:nvSpPr>
          <p:cNvPr id="5" name="Slide Number Placeholder 4"/>
          <p:cNvSpPr>
            <a:spLocks noGrp="1"/>
          </p:cNvSpPr>
          <p:nvPr>
            <p:ph type="sldNum" sz="quarter" idx="11"/>
          </p:nvPr>
        </p:nvSpPr>
        <p:spPr/>
        <p:txBody>
          <a:bodyPr/>
          <a:lstStyle/>
          <a:p>
            <a:fld id="{294A09A9-5501-47C1-A89A-A340965A2BE2}" type="slidenum">
              <a:rPr lang="en-US" smtClean="0"/>
              <a:t>16</a:t>
            </a:fld>
            <a:endParaRPr lang="en-US" dirty="0"/>
          </a:p>
        </p:txBody>
      </p:sp>
      <p:grpSp>
        <p:nvGrpSpPr>
          <p:cNvPr id="2" name="Group 1">
            <a:extLst>
              <a:ext uri="{FF2B5EF4-FFF2-40B4-BE49-F238E27FC236}">
                <a16:creationId xmlns:a16="http://schemas.microsoft.com/office/drawing/2014/main" id="{66FC2A62-C1B9-2BC7-901E-C0B31A2BECDD}"/>
              </a:ext>
            </a:extLst>
          </p:cNvPr>
          <p:cNvGrpSpPr/>
          <p:nvPr/>
        </p:nvGrpSpPr>
        <p:grpSpPr>
          <a:xfrm>
            <a:off x="1062253" y="942535"/>
            <a:ext cx="9773278" cy="4595629"/>
            <a:chOff x="1019556" y="940968"/>
            <a:chExt cx="9773412" cy="4595724"/>
          </a:xfrm>
        </p:grpSpPr>
        <p:sp>
          <p:nvSpPr>
            <p:cNvPr id="10" name="Rectangle 9">
              <a:extLst>
                <a:ext uri="{FF2B5EF4-FFF2-40B4-BE49-F238E27FC236}">
                  <a16:creationId xmlns:a16="http://schemas.microsoft.com/office/drawing/2014/main" id="{63C4EB01-4238-10A5-2313-3825DFE90411}"/>
                </a:ext>
              </a:extLst>
            </p:cNvPr>
            <p:cNvSpPr/>
            <p:nvPr/>
          </p:nvSpPr>
          <p:spPr>
            <a:xfrm>
              <a:off x="1019556" y="940968"/>
              <a:ext cx="236136" cy="435145"/>
            </a:xfrm>
            <a:prstGeom prst="rect">
              <a:avLst/>
            </a:prstGeom>
            <a:ln>
              <a:noFill/>
            </a:ln>
          </p:spPr>
          <p:txBody>
            <a:bodyPr vert="horz" lIns="0" tIns="0" rIns="0" bIns="0" rtlCol="0">
              <a:noAutofit/>
            </a:bodyPr>
            <a:lstStyle/>
            <a:p>
              <a:pPr>
                <a:lnSpc>
                  <a:spcPct val="107000"/>
                </a:lnSpc>
                <a:spcAft>
                  <a:spcPts val="800"/>
                </a:spcAft>
              </a:pPr>
              <a:endParaRPr lang="en-IN" sz="1100" kern="100" dirty="0">
                <a:solidFill>
                  <a:srgbClr val="000000"/>
                </a:solidFill>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4F4BF498-B9FC-EE99-ECB4-541A77A1034E}"/>
                </a:ext>
              </a:extLst>
            </p:cNvPr>
            <p:cNvPicPr/>
            <p:nvPr/>
          </p:nvPicPr>
          <p:blipFill>
            <a:blip r:embed="rId2"/>
            <a:stretch>
              <a:fillRect/>
            </a:stretch>
          </p:blipFill>
          <p:spPr>
            <a:xfrm>
              <a:off x="1132332" y="1444752"/>
              <a:ext cx="4501896" cy="4091940"/>
            </a:xfrm>
            <a:prstGeom prst="rect">
              <a:avLst/>
            </a:prstGeom>
          </p:spPr>
        </p:pic>
        <p:pic>
          <p:nvPicPr>
            <p:cNvPr id="12" name="Picture 11">
              <a:extLst>
                <a:ext uri="{FF2B5EF4-FFF2-40B4-BE49-F238E27FC236}">
                  <a16:creationId xmlns:a16="http://schemas.microsoft.com/office/drawing/2014/main" id="{CEB3330D-127F-B805-9957-A35ECFD35991}"/>
                </a:ext>
              </a:extLst>
            </p:cNvPr>
            <p:cNvPicPr/>
            <p:nvPr/>
          </p:nvPicPr>
          <p:blipFill>
            <a:blip r:embed="rId3"/>
            <a:stretch>
              <a:fillRect/>
            </a:stretch>
          </p:blipFill>
          <p:spPr>
            <a:xfrm>
              <a:off x="6289548" y="1444752"/>
              <a:ext cx="4503420" cy="4091940"/>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p:cNvSpPr>
            <a:spLocks noGrp="1"/>
          </p:cNvSpPr>
          <p:nvPr>
            <p:ph type="title"/>
          </p:nvPr>
        </p:nvSpPr>
        <p:spPr>
          <a:xfrm>
            <a:off x="381000" y="136525"/>
            <a:ext cx="11430000" cy="885526"/>
          </a:xfrm>
        </p:spPr>
        <p:txBody>
          <a:bodyPr/>
          <a:lstStyle/>
          <a:p>
            <a:r>
              <a:rPr lang="en-US" dirty="0">
                <a:latin typeface="Times New Roman" panose="02020603050405020304" pitchFamily="18" charset="0"/>
                <a:cs typeface="Times New Roman" panose="02020603050405020304" pitchFamily="18" charset="0"/>
              </a:rPr>
              <a:t>Frontend Output Screenshots</a:t>
            </a:r>
          </a:p>
        </p:txBody>
      </p:sp>
      <p:sp>
        <p:nvSpPr>
          <p:cNvPr id="4" name="Footer Placeholder 3"/>
          <p:cNvSpPr>
            <a:spLocks noGrp="1"/>
          </p:cNvSpPr>
          <p:nvPr>
            <p:ph type="ftr" sz="quarter" idx="10"/>
          </p:nvPr>
        </p:nvSpPr>
        <p:spPr/>
        <p:txBody>
          <a:bodyPr/>
          <a:lstStyle/>
          <a:p>
            <a:r>
              <a:rPr lang="en-US" dirty="0"/>
              <a:t>Bicycle Rental System</a:t>
            </a:r>
          </a:p>
        </p:txBody>
      </p:sp>
      <p:sp>
        <p:nvSpPr>
          <p:cNvPr id="5" name="Slide Number Placeholder 4"/>
          <p:cNvSpPr>
            <a:spLocks noGrp="1"/>
          </p:cNvSpPr>
          <p:nvPr>
            <p:ph type="sldNum" sz="quarter" idx="11"/>
          </p:nvPr>
        </p:nvSpPr>
        <p:spPr/>
        <p:txBody>
          <a:bodyPr/>
          <a:lstStyle/>
          <a:p>
            <a:fld id="{294A09A9-5501-47C1-A89A-A340965A2BE2}" type="slidenum">
              <a:rPr lang="en-US" smtClean="0"/>
              <a:t>17</a:t>
            </a:fld>
            <a:endParaRPr lang="en-US" dirty="0"/>
          </a:p>
        </p:txBody>
      </p:sp>
      <p:grpSp>
        <p:nvGrpSpPr>
          <p:cNvPr id="7" name="Group 6">
            <a:extLst>
              <a:ext uri="{FF2B5EF4-FFF2-40B4-BE49-F238E27FC236}">
                <a16:creationId xmlns:a16="http://schemas.microsoft.com/office/drawing/2014/main" id="{1F7E00DE-81B5-9627-FD0E-3C53F17D4CB7}"/>
              </a:ext>
            </a:extLst>
          </p:cNvPr>
          <p:cNvGrpSpPr/>
          <p:nvPr/>
        </p:nvGrpSpPr>
        <p:grpSpPr>
          <a:xfrm>
            <a:off x="1048346" y="909656"/>
            <a:ext cx="9898154" cy="5250071"/>
            <a:chOff x="987552" y="842772"/>
            <a:chExt cx="9898380" cy="5250180"/>
          </a:xfrm>
        </p:grpSpPr>
        <p:pic>
          <p:nvPicPr>
            <p:cNvPr id="10" name="Picture 9">
              <a:extLst>
                <a:ext uri="{FF2B5EF4-FFF2-40B4-BE49-F238E27FC236}">
                  <a16:creationId xmlns:a16="http://schemas.microsoft.com/office/drawing/2014/main" id="{69426645-826A-9D3F-3B0C-9FA056667EF9}"/>
                </a:ext>
              </a:extLst>
            </p:cNvPr>
            <p:cNvPicPr/>
            <p:nvPr/>
          </p:nvPicPr>
          <p:blipFill>
            <a:blip r:embed="rId2"/>
            <a:stretch>
              <a:fillRect/>
            </a:stretch>
          </p:blipFill>
          <p:spPr>
            <a:xfrm>
              <a:off x="5490972" y="5737860"/>
              <a:ext cx="1208532" cy="355092"/>
            </a:xfrm>
            <a:prstGeom prst="rect">
              <a:avLst/>
            </a:prstGeom>
          </p:spPr>
        </p:pic>
        <p:pic>
          <p:nvPicPr>
            <p:cNvPr id="12" name="Picture 11">
              <a:extLst>
                <a:ext uri="{FF2B5EF4-FFF2-40B4-BE49-F238E27FC236}">
                  <a16:creationId xmlns:a16="http://schemas.microsoft.com/office/drawing/2014/main" id="{C44930E4-01C5-9E4E-B732-6D7EE49FE777}"/>
                </a:ext>
              </a:extLst>
            </p:cNvPr>
            <p:cNvPicPr/>
            <p:nvPr/>
          </p:nvPicPr>
          <p:blipFill>
            <a:blip r:embed="rId3"/>
            <a:stretch>
              <a:fillRect/>
            </a:stretch>
          </p:blipFill>
          <p:spPr>
            <a:xfrm>
              <a:off x="6437376" y="1050036"/>
              <a:ext cx="4315968" cy="1932432"/>
            </a:xfrm>
            <a:prstGeom prst="rect">
              <a:avLst/>
            </a:prstGeom>
          </p:spPr>
        </p:pic>
        <p:pic>
          <p:nvPicPr>
            <p:cNvPr id="13" name="Picture 12">
              <a:extLst>
                <a:ext uri="{FF2B5EF4-FFF2-40B4-BE49-F238E27FC236}">
                  <a16:creationId xmlns:a16="http://schemas.microsoft.com/office/drawing/2014/main" id="{05D062D8-C6DC-98D8-30F2-B5CA5A62FC67}"/>
                </a:ext>
              </a:extLst>
            </p:cNvPr>
            <p:cNvPicPr/>
            <p:nvPr/>
          </p:nvPicPr>
          <p:blipFill>
            <a:blip r:embed="rId4"/>
            <a:stretch>
              <a:fillRect/>
            </a:stretch>
          </p:blipFill>
          <p:spPr>
            <a:xfrm>
              <a:off x="987552" y="842772"/>
              <a:ext cx="4160520" cy="2139696"/>
            </a:xfrm>
            <a:prstGeom prst="rect">
              <a:avLst/>
            </a:prstGeom>
          </p:spPr>
        </p:pic>
        <p:pic>
          <p:nvPicPr>
            <p:cNvPr id="14" name="Picture 13">
              <a:extLst>
                <a:ext uri="{FF2B5EF4-FFF2-40B4-BE49-F238E27FC236}">
                  <a16:creationId xmlns:a16="http://schemas.microsoft.com/office/drawing/2014/main" id="{C343B7CC-AFA0-0A28-EA99-82D49B89BD7C}"/>
                </a:ext>
              </a:extLst>
            </p:cNvPr>
            <p:cNvPicPr/>
            <p:nvPr/>
          </p:nvPicPr>
          <p:blipFill>
            <a:blip r:embed="rId5"/>
            <a:stretch>
              <a:fillRect/>
            </a:stretch>
          </p:blipFill>
          <p:spPr>
            <a:xfrm>
              <a:off x="6205728" y="864108"/>
              <a:ext cx="4547616" cy="2118360"/>
            </a:xfrm>
            <a:prstGeom prst="rect">
              <a:avLst/>
            </a:prstGeom>
          </p:spPr>
        </p:pic>
        <p:pic>
          <p:nvPicPr>
            <p:cNvPr id="15" name="Picture 14">
              <a:extLst>
                <a:ext uri="{FF2B5EF4-FFF2-40B4-BE49-F238E27FC236}">
                  <a16:creationId xmlns:a16="http://schemas.microsoft.com/office/drawing/2014/main" id="{868EF165-9B42-AB7C-5D38-71B34332C29D}"/>
                </a:ext>
              </a:extLst>
            </p:cNvPr>
            <p:cNvPicPr/>
            <p:nvPr/>
          </p:nvPicPr>
          <p:blipFill>
            <a:blip r:embed="rId6"/>
            <a:stretch>
              <a:fillRect/>
            </a:stretch>
          </p:blipFill>
          <p:spPr>
            <a:xfrm>
              <a:off x="987552" y="3169920"/>
              <a:ext cx="9898380" cy="2455164"/>
            </a:xfrm>
            <a:prstGeom prst="rect">
              <a:avLst/>
            </a:prstGeom>
          </p:spPr>
        </p:pic>
      </p:grpSp>
    </p:spTree>
    <p:extLst>
      <p:ext uri="{BB962C8B-B14F-4D97-AF65-F5344CB8AC3E}">
        <p14:creationId xmlns:p14="http://schemas.microsoft.com/office/powerpoint/2010/main" val="1697534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p:cNvSpPr>
            <a:spLocks noGrp="1"/>
          </p:cNvSpPr>
          <p:nvPr>
            <p:ph type="title"/>
          </p:nvPr>
        </p:nvSpPr>
        <p:spPr>
          <a:xfrm>
            <a:off x="228600" y="305932"/>
            <a:ext cx="11725362" cy="919996"/>
          </a:xfrm>
        </p:spPr>
        <p:txBody>
          <a:bodyPr/>
          <a:lstStyle/>
          <a:p>
            <a:r>
              <a:rPr lang="en-US" dirty="0">
                <a:latin typeface="Times New Roman" panose="02020603050405020304" pitchFamily="18" charset="0"/>
                <a:cs typeface="Times New Roman" panose="02020603050405020304" pitchFamily="18" charset="0"/>
              </a:rPr>
              <a:t>Backend Code Screenshot</a:t>
            </a:r>
          </a:p>
        </p:txBody>
      </p:sp>
      <p:sp>
        <p:nvSpPr>
          <p:cNvPr id="4" name="Footer Placeholder 3"/>
          <p:cNvSpPr>
            <a:spLocks noGrp="1"/>
          </p:cNvSpPr>
          <p:nvPr>
            <p:ph type="ftr" sz="quarter" idx="10"/>
          </p:nvPr>
        </p:nvSpPr>
        <p:spPr/>
        <p:txBody>
          <a:bodyPr/>
          <a:lstStyle/>
          <a:p>
            <a:r>
              <a:rPr lang="en-US" dirty="0"/>
              <a:t>Bicycle Rental System</a:t>
            </a:r>
          </a:p>
        </p:txBody>
      </p:sp>
      <p:sp>
        <p:nvSpPr>
          <p:cNvPr id="5" name="Slide Number Placeholder 4"/>
          <p:cNvSpPr>
            <a:spLocks noGrp="1"/>
          </p:cNvSpPr>
          <p:nvPr>
            <p:ph type="sldNum" sz="quarter" idx="11"/>
          </p:nvPr>
        </p:nvSpPr>
        <p:spPr/>
        <p:txBody>
          <a:bodyPr/>
          <a:lstStyle/>
          <a:p>
            <a:fld id="{294A09A9-5501-47C1-A89A-A340965A2BE2}" type="slidenum">
              <a:rPr lang="en-US" smtClean="0"/>
              <a:t>18</a:t>
            </a:fld>
            <a:endParaRPr lang="en-US" dirty="0"/>
          </a:p>
        </p:txBody>
      </p:sp>
      <p:pic>
        <p:nvPicPr>
          <p:cNvPr id="8" name="Picture 7">
            <a:extLst>
              <a:ext uri="{FF2B5EF4-FFF2-40B4-BE49-F238E27FC236}">
                <a16:creationId xmlns:a16="http://schemas.microsoft.com/office/drawing/2014/main" id="{AC1F0749-EDFB-7E69-AD75-19F926326895}"/>
              </a:ext>
            </a:extLst>
          </p:cNvPr>
          <p:cNvPicPr>
            <a:picLocks noChangeAspect="1"/>
          </p:cNvPicPr>
          <p:nvPr/>
        </p:nvPicPr>
        <p:blipFill>
          <a:blip r:embed="rId2"/>
          <a:stretch>
            <a:fillRect/>
          </a:stretch>
        </p:blipFill>
        <p:spPr>
          <a:xfrm>
            <a:off x="2019261" y="1380066"/>
            <a:ext cx="8318540" cy="4097868"/>
          </a:xfrm>
          <a:prstGeom prst="rect">
            <a:avLst/>
          </a:prstGeom>
        </p:spPr>
      </p:pic>
    </p:spTree>
    <p:extLst>
      <p:ext uri="{BB962C8B-B14F-4D97-AF65-F5344CB8AC3E}">
        <p14:creationId xmlns:p14="http://schemas.microsoft.com/office/powerpoint/2010/main" val="277216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p:cNvSpPr>
            <a:spLocks noGrp="1"/>
          </p:cNvSpPr>
          <p:nvPr>
            <p:ph type="title"/>
          </p:nvPr>
        </p:nvSpPr>
        <p:spPr>
          <a:xfrm>
            <a:off x="228600" y="305932"/>
            <a:ext cx="11725362" cy="919996"/>
          </a:xfrm>
        </p:spPr>
        <p:txBody>
          <a:bodyPr/>
          <a:lstStyle/>
          <a:p>
            <a:r>
              <a:rPr lang="en-US" dirty="0">
                <a:latin typeface="Times New Roman" panose="02020603050405020304" pitchFamily="18" charset="0"/>
                <a:cs typeface="Times New Roman" panose="02020603050405020304" pitchFamily="18" charset="0"/>
              </a:rPr>
              <a:t>Database Connectivity Screenshot</a:t>
            </a:r>
          </a:p>
        </p:txBody>
      </p:sp>
      <p:sp>
        <p:nvSpPr>
          <p:cNvPr id="4" name="Footer Placeholder 3"/>
          <p:cNvSpPr>
            <a:spLocks noGrp="1"/>
          </p:cNvSpPr>
          <p:nvPr>
            <p:ph type="ftr" sz="quarter" idx="10"/>
          </p:nvPr>
        </p:nvSpPr>
        <p:spPr/>
        <p:txBody>
          <a:bodyPr/>
          <a:lstStyle/>
          <a:p>
            <a:r>
              <a:rPr lang="en-US" dirty="0"/>
              <a:t>Bicycle Rental System</a:t>
            </a:r>
          </a:p>
        </p:txBody>
      </p:sp>
      <p:sp>
        <p:nvSpPr>
          <p:cNvPr id="5" name="Slide Number Placeholder 4"/>
          <p:cNvSpPr>
            <a:spLocks noGrp="1"/>
          </p:cNvSpPr>
          <p:nvPr>
            <p:ph type="sldNum" sz="quarter" idx="11"/>
          </p:nvPr>
        </p:nvSpPr>
        <p:spPr/>
        <p:txBody>
          <a:bodyPr/>
          <a:lstStyle/>
          <a:p>
            <a:fld id="{294A09A9-5501-47C1-A89A-A340965A2BE2}" type="slidenum">
              <a:rPr lang="en-US" smtClean="0"/>
              <a:t>19</a:t>
            </a:fld>
            <a:endParaRPr lang="en-US" dirty="0"/>
          </a:p>
        </p:txBody>
      </p:sp>
      <p:pic>
        <p:nvPicPr>
          <p:cNvPr id="2" name="Content Placeholder 5">
            <a:extLst>
              <a:ext uri="{FF2B5EF4-FFF2-40B4-BE49-F238E27FC236}">
                <a16:creationId xmlns:a16="http://schemas.microsoft.com/office/drawing/2014/main" id="{610AF6DE-77EE-50B3-AB83-DA68CBD4850A}"/>
              </a:ext>
            </a:extLst>
          </p:cNvPr>
          <p:cNvPicPr>
            <a:picLocks noChangeAspect="1"/>
          </p:cNvPicPr>
          <p:nvPr/>
        </p:nvPicPr>
        <p:blipFill rotWithShape="1">
          <a:blip r:embed="rId2"/>
          <a:srcRect l="21908" t="12015" r="36454" b="7210"/>
          <a:stretch/>
        </p:blipFill>
        <p:spPr>
          <a:xfrm>
            <a:off x="1839685" y="1284116"/>
            <a:ext cx="8206767" cy="4289768"/>
          </a:xfrm>
          <a:prstGeom prst="rect">
            <a:avLst/>
          </a:prstGeom>
        </p:spPr>
      </p:pic>
    </p:spTree>
    <p:extLst>
      <p:ext uri="{BB962C8B-B14F-4D97-AF65-F5344CB8AC3E}">
        <p14:creationId xmlns:p14="http://schemas.microsoft.com/office/powerpoint/2010/main" val="671749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22190" y="723271"/>
            <a:ext cx="3749040" cy="1078992"/>
          </a:xfrm>
        </p:spPr>
        <p:txBody>
          <a:bodyPr>
            <a:normAutofit/>
          </a:bodyPr>
          <a:lstStyle/>
          <a:p>
            <a:r>
              <a:rPr lang="en-US" dirty="0">
                <a:solidFill>
                  <a:schemeClr val="accent3"/>
                </a:solidFill>
                <a:latin typeface="Times New Roman" panose="02020603050405020304" pitchFamily="18" charset="0"/>
                <a:cs typeface="Times New Roman" panose="02020603050405020304" pitchFamily="18" charset="0"/>
              </a:rPr>
              <a:t>Agenda</a:t>
            </a:r>
          </a:p>
        </p:txBody>
      </p:sp>
      <p:sp>
        <p:nvSpPr>
          <p:cNvPr id="4" name="Text Placeholder 3"/>
          <p:cNvSpPr>
            <a:spLocks noGrp="1"/>
          </p:cNvSpPr>
          <p:nvPr>
            <p:ph type="body" sz="quarter" idx="13"/>
          </p:nvPr>
        </p:nvSpPr>
        <p:spPr/>
        <p:txBody>
          <a:bodyPr/>
          <a:lstStyle/>
          <a:p>
            <a:r>
              <a:rPr lang="en-US" dirty="0"/>
              <a:t>A</a:t>
            </a:r>
          </a:p>
        </p:txBody>
      </p:sp>
      <p:pic>
        <p:nvPicPr>
          <p:cNvPr id="10" name="Picture 9" descr="Floral leaf acce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p:cNvSpPr>
            <a:spLocks noGrp="1"/>
          </p:cNvSpPr>
          <p:nvPr>
            <p:ph sz="quarter" idx="4"/>
          </p:nvPr>
        </p:nvSpPr>
        <p:spPr>
          <a:xfrm>
            <a:off x="7422190" y="1606973"/>
            <a:ext cx="3749040" cy="4062307"/>
          </a:xfrm>
        </p:spPr>
        <p:txBody>
          <a:bodyPr vert="horz" lIns="91440" tIns="45720" rIns="91440" bIns="45720" rtlCol="0" anchor="t">
            <a:normAutofit/>
          </a:bodyPr>
          <a:lstStyle/>
          <a:p>
            <a:pPr marL="342900" indent="-342900">
              <a:lnSpc>
                <a:spcPct val="150000"/>
              </a:lnSpc>
              <a:buFont typeface="Arial" panose="020B0604020202020204" pitchFamily="34" charset="0"/>
              <a:buChar char="•"/>
            </a:pPr>
            <a:r>
              <a:rPr lang="en-US" sz="2400" dirty="0">
                <a:solidFill>
                  <a:schemeClr val="accent3"/>
                </a:solidFill>
                <a:latin typeface="Times New Roman" panose="02020603050405020304" pitchFamily="18" charset="0"/>
                <a:cs typeface="Times New Roman" panose="02020603050405020304" pitchFamily="18" charset="0"/>
              </a:rPr>
              <a:t>Introduction</a:t>
            </a:r>
          </a:p>
          <a:p>
            <a:pPr marL="342900" indent="-342900">
              <a:lnSpc>
                <a:spcPct val="150000"/>
              </a:lnSpc>
              <a:buFont typeface="Arial" panose="020B0604020202020204" pitchFamily="34" charset="0"/>
              <a:buChar char="•"/>
            </a:pPr>
            <a:r>
              <a:rPr lang="en-US" sz="2400" dirty="0">
                <a:solidFill>
                  <a:schemeClr val="accent3"/>
                </a:solidFill>
                <a:latin typeface="Times New Roman" panose="02020603050405020304" pitchFamily="18" charset="0"/>
                <a:cs typeface="Times New Roman" panose="02020603050405020304" pitchFamily="18" charset="0"/>
              </a:rPr>
              <a:t>Existing Solution</a:t>
            </a: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Proposed Solution</a:t>
            </a:r>
            <a:endParaRPr lang="en-US" sz="2400" dirty="0">
              <a:solidFill>
                <a:schemeClr val="accent3"/>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Requirements</a:t>
            </a:r>
          </a:p>
          <a:p>
            <a:pPr marL="342900" indent="-342900">
              <a:lnSpc>
                <a:spcPct val="150000"/>
              </a:lnSpc>
              <a:buFont typeface="Arial" panose="020B0604020202020204" pitchFamily="34" charset="0"/>
              <a:buChar char="•"/>
            </a:pPr>
            <a:r>
              <a:rPr lang="en-US" sz="2400" dirty="0">
                <a:solidFill>
                  <a:schemeClr val="accent3"/>
                </a:solidFill>
                <a:latin typeface="Times New Roman" panose="02020603050405020304" pitchFamily="18" charset="0"/>
                <a:cs typeface="Times New Roman" panose="02020603050405020304" pitchFamily="18" charset="0"/>
              </a:rPr>
              <a:t>Frontend and Backend</a:t>
            </a:r>
          </a:p>
          <a:p>
            <a:pPr marL="342900" indent="-342900">
              <a:lnSpc>
                <a:spcPct val="150000"/>
              </a:lnSpc>
              <a:buFont typeface="Arial" panose="020B0604020202020204" pitchFamily="34" charset="0"/>
              <a:buChar char="•"/>
            </a:pPr>
            <a:r>
              <a:rPr lang="en-US" sz="2400" dirty="0">
                <a:solidFill>
                  <a:schemeClr val="accent3"/>
                </a:solidFill>
                <a:latin typeface="Times New Roman" panose="02020603050405020304" pitchFamily="18" charset="0"/>
                <a:cs typeface="Times New Roman" panose="02020603050405020304" pitchFamily="18" charset="0"/>
              </a:rPr>
              <a:t>Modules and Screenshots</a:t>
            </a:r>
          </a:p>
          <a:p>
            <a:pPr marL="342900" indent="-342900">
              <a:lnSpc>
                <a:spcPct val="150000"/>
              </a:lnSpc>
              <a:buFont typeface="Arial" panose="020B0604020202020204" pitchFamily="34" charset="0"/>
              <a:buChar char="•"/>
            </a:pPr>
            <a:endParaRPr lang="en-US" sz="2400" dirty="0">
              <a:solidFill>
                <a:schemeClr val="accent3"/>
              </a:solidFill>
              <a:latin typeface="Gill Sans Nova Light" panose="020F0302020204030204" pitchFamily="34" charset="0"/>
              <a:cs typeface="Gill Sans Light" panose="020B0302020104020203" pitchFamily="34" charset="-79"/>
            </a:endParaRPr>
          </a:p>
        </p:txBody>
      </p:sp>
      <p:sp>
        <p:nvSpPr>
          <p:cNvPr id="5" name="Footer Placeholder 4"/>
          <p:cNvSpPr>
            <a:spLocks noGrp="1"/>
          </p:cNvSpPr>
          <p:nvPr>
            <p:ph type="ftr" sz="quarter" idx="11"/>
          </p:nvPr>
        </p:nvSpPr>
        <p:spPr>
          <a:xfrm>
            <a:off x="228600" y="6356350"/>
            <a:ext cx="2575560" cy="365125"/>
          </a:xfrm>
        </p:spPr>
        <p:txBody>
          <a:bodyPr/>
          <a:lstStyle/>
          <a:p>
            <a:r>
              <a:rPr lang="en-US" dirty="0"/>
              <a:t>Bicycle Rental System</a:t>
            </a:r>
          </a:p>
        </p:txBody>
      </p:sp>
      <p:sp>
        <p:nvSpPr>
          <p:cNvPr id="6" name="Slide Number Placeholder 5"/>
          <p:cNvSpPr>
            <a:spLocks noGrp="1"/>
          </p:cNvSpPr>
          <p:nvPr>
            <p:ph type="sldNum" sz="quarter" idx="12"/>
          </p:nvPr>
        </p:nvSpPr>
        <p:spPr/>
        <p:txBody>
          <a:bodyPr/>
          <a:lstStyle/>
          <a:p>
            <a:fld id="{294A09A9-5501-47C1-A89A-A340965A2BE2}"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Presentation title</a:t>
            </a:r>
            <a:endParaRPr lang="en-US" dirty="0"/>
          </a:p>
        </p:txBody>
      </p:sp>
      <p:sp>
        <p:nvSpPr>
          <p:cNvPr id="3" name="Slide Number Placeholder 2"/>
          <p:cNvSpPr>
            <a:spLocks noGrp="1"/>
          </p:cNvSpPr>
          <p:nvPr>
            <p:ph type="sldNum" sz="quarter" idx="12"/>
          </p:nvPr>
        </p:nvSpPr>
        <p:spPr/>
        <p:txBody>
          <a:bodyPr/>
          <a:lstStyle/>
          <a:p>
            <a:fld id="{294A09A9-5501-47C1-A89A-A340965A2BE2}" type="slidenum">
              <a:rPr lang="en-US" smtClean="0"/>
              <a:t>20</a:t>
            </a:fld>
            <a:endParaRPr lang="en-US" dirty="0"/>
          </a:p>
        </p:txBody>
      </p:sp>
      <p:sp>
        <p:nvSpPr>
          <p:cNvPr id="4" name="Freeform 2"/>
          <p:cNvSpPr/>
          <p:nvPr/>
        </p:nvSpPr>
        <p:spPr>
          <a:xfrm>
            <a:off x="0" y="0"/>
            <a:ext cx="12192000" cy="6857999"/>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394" t="-7719" r="-1456" b="-2500"/>
            </a:stretch>
          </a:blipFill>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028" y="1116390"/>
            <a:ext cx="8695944" cy="667658"/>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326724" y="1784048"/>
            <a:ext cx="7538551" cy="3332238"/>
          </a:xfrm>
        </p:spPr>
        <p:txBody>
          <a:bodyPr>
            <a:noAutofit/>
          </a:bodyPr>
          <a:lstStyle/>
          <a:p>
            <a:pPr algn="just">
              <a:lnSpc>
                <a:spcPct val="120000"/>
              </a:lnSpc>
              <a:spcBef>
                <a:spcPct val="0"/>
              </a:spcBef>
            </a:pPr>
            <a:r>
              <a:rPr lang="en-US" sz="1800" dirty="0">
                <a:solidFill>
                  <a:schemeClr val="accent6">
                    <a:lumMod val="25000"/>
                  </a:schemeClr>
                </a:solidFill>
                <a:latin typeface="Times New Roman" panose="02020603050405020304" pitchFamily="18" charset="0"/>
                <a:cs typeface="Times New Roman" panose="02020603050405020304" pitchFamily="18" charset="0"/>
              </a:rPr>
              <a:t>In response to the increasing demand for quality headphones in today’s digital landscape, our headphone online shop aims to provide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aconvenient</a:t>
            </a:r>
            <a:r>
              <a:rPr lang="en-US" sz="1800" dirty="0">
                <a:solidFill>
                  <a:schemeClr val="accent6">
                    <a:lumMod val="25000"/>
                  </a:schemeClr>
                </a:solidFill>
                <a:latin typeface="Times New Roman" panose="02020603050405020304" pitchFamily="18" charset="0"/>
                <a:cs typeface="Times New Roman" panose="02020603050405020304" pitchFamily="18" charset="0"/>
              </a:rPr>
              <a:t> and enjoyable shopping experience for customers· Our platform will offer a diverse selection of headphones, including wireless, noise-cancelling, gaming, and studio-grade models.. Customers can easily browse through different brands and types, read detailed descriptions, view product images, and make secure purchases· We are committed to delivering a user-friendly interface, reliable payment options, and responsive customer support to ensure a  shopping journey for headphone enthusiasts and everyday consumers a like</a:t>
            </a:r>
          </a:p>
        </p:txBody>
      </p:sp>
      <p:sp>
        <p:nvSpPr>
          <p:cNvPr id="4" name="Footer Placeholder 3"/>
          <p:cNvSpPr>
            <a:spLocks noGrp="1"/>
          </p:cNvSpPr>
          <p:nvPr>
            <p:ph type="ftr" sz="quarter" idx="10"/>
          </p:nvPr>
        </p:nvSpPr>
        <p:spPr/>
        <p:txBody>
          <a:bodyPr/>
          <a:lstStyle/>
          <a:p>
            <a:r>
              <a:rPr lang="en-US" dirty="0"/>
              <a:t>Bicycle Rental System</a:t>
            </a:r>
          </a:p>
        </p:txBody>
      </p:sp>
      <p:sp>
        <p:nvSpPr>
          <p:cNvPr id="5" name="Slide Number Placeholder 4"/>
          <p:cNvSpPr>
            <a:spLocks noGrp="1"/>
          </p:cNvSpPr>
          <p:nvPr>
            <p:ph type="sldNum" sz="quarter" idx="11"/>
          </p:nvPr>
        </p:nvSpPr>
        <p:spPr/>
        <p:txBody>
          <a:bodyPr/>
          <a:lstStyle/>
          <a:p>
            <a:fld id="{294A09A9-5501-47C1-A89A-A340965A2BE2}"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0" y="1110488"/>
            <a:ext cx="5101336" cy="976227"/>
          </a:xfrm>
        </p:spPr>
        <p:txBody>
          <a:bodyPr/>
          <a:lstStyle/>
          <a:p>
            <a:r>
              <a:rPr lang="en-US" dirty="0">
                <a:latin typeface="Times New Roman" panose="02020603050405020304" pitchFamily="18" charset="0"/>
                <a:cs typeface="Times New Roman" panose="02020603050405020304" pitchFamily="18" charset="0"/>
              </a:rPr>
              <a:t>Existing Solution</a:t>
            </a:r>
          </a:p>
        </p:txBody>
      </p:sp>
      <p:sp>
        <p:nvSpPr>
          <p:cNvPr id="4" name="Content Placeholder 3"/>
          <p:cNvSpPr>
            <a:spLocks noGrp="1"/>
          </p:cNvSpPr>
          <p:nvPr>
            <p:ph sz="half" idx="2"/>
          </p:nvPr>
        </p:nvSpPr>
        <p:spPr>
          <a:xfrm>
            <a:off x="5969000" y="2302933"/>
            <a:ext cx="5386388" cy="3021015"/>
          </a:xfrm>
        </p:spPr>
        <p:txBody>
          <a:bodyPr>
            <a:noAutofit/>
          </a:bodyPr>
          <a:lstStyle/>
          <a:p>
            <a:pPr algn="just"/>
            <a:r>
              <a:rPr lang="en-US" sz="1800" b="0" i="0" dirty="0">
                <a:solidFill>
                  <a:schemeClr val="accent6">
                    <a:lumMod val="25000"/>
                  </a:schemeClr>
                </a:solidFill>
                <a:effectLst/>
                <a:highlight>
                  <a:srgbClr val="FFFFFF"/>
                </a:highlight>
                <a:latin typeface="Times New Roman" panose="02020603050405020304" pitchFamily="18" charset="0"/>
                <a:cs typeface="Times New Roman" panose="02020603050405020304" pitchFamily="18" charset="0"/>
              </a:rPr>
              <a:t>Customers can create accounts, explore a variety of headphone options by brand and specifications, add items to their cart, and securely complete their purchases through integrated payment options</a:t>
            </a:r>
          </a:p>
          <a:p>
            <a:pPr algn="just"/>
            <a:r>
              <a:rPr lang="en-US" sz="1800" b="0" i="0" dirty="0">
                <a:solidFill>
                  <a:schemeClr val="accent6">
                    <a:lumMod val="25000"/>
                  </a:schemeClr>
                </a:solidFill>
                <a:effectLst/>
                <a:highlight>
                  <a:srgbClr val="FFFFFF"/>
                </a:highlight>
                <a:latin typeface="Times New Roman" panose="02020603050405020304" pitchFamily="18" charset="0"/>
                <a:cs typeface="Times New Roman" panose="02020603050405020304" pitchFamily="18" charset="0"/>
              </a:rPr>
              <a:t>They can also leave reviews for products they've purchased. Administrators have access to a dashboard to manage products</a:t>
            </a:r>
            <a:r>
              <a:rPr lang="en-US" sz="1800" b="0" i="0">
                <a:solidFill>
                  <a:schemeClr val="accent6">
                    <a:lumMod val="25000"/>
                  </a:schemeClr>
                </a:solidFill>
                <a:effectLst/>
                <a:highlight>
                  <a:srgbClr val="FFFFFF"/>
                </a:highlight>
                <a:latin typeface="Times New Roman" panose="02020603050405020304" pitchFamily="18" charset="0"/>
                <a:cs typeface="Times New Roman" panose="02020603050405020304" pitchFamily="18" charset="0"/>
              </a:rPr>
              <a:t>, orders and </a:t>
            </a:r>
            <a:r>
              <a:rPr lang="en-US" sz="1800" b="0" i="0" dirty="0">
                <a:solidFill>
                  <a:schemeClr val="accent6">
                    <a:lumMod val="25000"/>
                  </a:schemeClr>
                </a:solidFill>
                <a:effectLst/>
                <a:highlight>
                  <a:srgbClr val="FFFFFF"/>
                </a:highlight>
                <a:latin typeface="Times New Roman" panose="02020603050405020304" pitchFamily="18" charset="0"/>
                <a:cs typeface="Times New Roman" panose="02020603050405020304" pitchFamily="18" charset="0"/>
              </a:rPr>
              <a:t>customer accounts, ensuring smooth operations.</a:t>
            </a:r>
          </a:p>
          <a:p>
            <a:pPr algn="just"/>
            <a:r>
              <a:rPr lang="en-US" sz="1800" b="0" i="0" dirty="0">
                <a:solidFill>
                  <a:schemeClr val="accent6">
                    <a:lumMod val="25000"/>
                  </a:schemeClr>
                </a:solidFill>
                <a:effectLst/>
                <a:highlight>
                  <a:srgbClr val="FFFFFF"/>
                </a:highlight>
                <a:latin typeface="Times New Roman" panose="02020603050405020304" pitchFamily="18" charset="0"/>
                <a:cs typeface="Times New Roman" panose="02020603050405020304" pitchFamily="18" charset="0"/>
              </a:rPr>
              <a:t>The system likely employs modern technologies for both frontend database system for storing product and user data.</a:t>
            </a:r>
          </a:p>
          <a:p>
            <a:pPr algn="just"/>
            <a:r>
              <a:rPr lang="en-US" sz="1800" b="0" i="0" dirty="0">
                <a:solidFill>
                  <a:schemeClr val="accent6">
                    <a:lumMod val="25000"/>
                  </a:schemeClr>
                </a:solidFill>
                <a:effectLst/>
                <a:highlight>
                  <a:srgbClr val="FFFFFF"/>
                </a:highlight>
                <a:latin typeface="Times New Roman" panose="02020603050405020304" pitchFamily="18" charset="0"/>
                <a:cs typeface="Times New Roman" panose="02020603050405020304" pitchFamily="18" charset="0"/>
              </a:rPr>
              <a:t>Continuous updates and enhancements are likely performed </a:t>
            </a:r>
            <a:endParaRPr lang="en-US" sz="1800" dirty="0">
              <a:solidFill>
                <a:schemeClr val="accent6">
                  <a:lumMod val="25000"/>
                </a:schemeClr>
              </a:solidFill>
              <a:latin typeface="Times New Roman" panose="02020603050405020304" pitchFamily="18" charset="0"/>
              <a:cs typeface="Times New Roman" panose="02020603050405020304" pitchFamily="18" charset="0"/>
            </a:endParaRPr>
          </a:p>
        </p:txBody>
      </p:sp>
      <p:sp>
        <p:nvSpPr>
          <p:cNvPr id="7" name="Footer Placeholder 6"/>
          <p:cNvSpPr>
            <a:spLocks noGrp="1"/>
          </p:cNvSpPr>
          <p:nvPr>
            <p:ph type="ftr" sz="quarter" idx="11"/>
          </p:nvPr>
        </p:nvSpPr>
        <p:spPr/>
        <p:txBody>
          <a:bodyPr/>
          <a:lstStyle/>
          <a:p>
            <a:r>
              <a:rPr lang="en-US" dirty="0"/>
              <a:t>Bicycle Rental System</a:t>
            </a:r>
          </a:p>
        </p:txBody>
      </p:sp>
      <p:sp>
        <p:nvSpPr>
          <p:cNvPr id="9" name="Slide Number Placeholder 7"/>
          <p:cNvSpPr>
            <a:spLocks noGrp="1"/>
          </p:cNvSpPr>
          <p:nvPr>
            <p:ph type="sldNum" sz="quarter" idx="12"/>
          </p:nvPr>
        </p:nvSpPr>
        <p:spPr/>
        <p:txBody>
          <a:bodyPr/>
          <a:lstStyle/>
          <a:p>
            <a:fld id="{294A09A9-5501-47C1-A89A-A340965A2BE2}"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0" y="508355"/>
            <a:ext cx="5101336" cy="716481"/>
          </a:xfrm>
        </p:spPr>
        <p:txBody>
          <a:bodyPr/>
          <a:lstStyle/>
          <a:p>
            <a:r>
              <a:rPr lang="en-US" dirty="0">
                <a:latin typeface="Times New Roman" panose="02020603050405020304" pitchFamily="18" charset="0"/>
                <a:cs typeface="Times New Roman" panose="02020603050405020304" pitchFamily="18" charset="0"/>
              </a:rPr>
              <a:t>Proposed Solution</a:t>
            </a:r>
          </a:p>
        </p:txBody>
      </p:sp>
      <p:sp>
        <p:nvSpPr>
          <p:cNvPr id="4" name="Content Placeholder 3"/>
          <p:cNvSpPr>
            <a:spLocks noGrp="1"/>
          </p:cNvSpPr>
          <p:nvPr>
            <p:ph sz="half" idx="2"/>
          </p:nvPr>
        </p:nvSpPr>
        <p:spPr>
          <a:xfrm>
            <a:off x="6096000" y="1493762"/>
            <a:ext cx="5386388" cy="2493706"/>
          </a:xfrm>
        </p:spPr>
        <p:txBody>
          <a:bodyPr>
            <a:noAutofit/>
          </a:bodyPr>
          <a:lstStyle/>
          <a:p>
            <a:pPr algn="just"/>
            <a:r>
              <a:rPr lang="en-US" sz="1800" dirty="0">
                <a:solidFill>
                  <a:schemeClr val="accent6">
                    <a:lumMod val="25000"/>
                  </a:schemeClr>
                </a:solidFill>
                <a:latin typeface="Times New Roman" panose="02020603050405020304" pitchFamily="18" charset="0"/>
                <a:cs typeface="Times New Roman" panose="02020603050405020304" pitchFamily="18" charset="0"/>
              </a:rPr>
              <a:t>The online headphone shop system will enable users to easily browse, select, and purchase headphones and accessories from a web-based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platform.Customers</a:t>
            </a:r>
            <a:r>
              <a:rPr lang="en-US" sz="1800" dirty="0">
                <a:solidFill>
                  <a:schemeClr val="accent6">
                    <a:lumMod val="25000"/>
                  </a:schemeClr>
                </a:solidFill>
                <a:latin typeface="Times New Roman" panose="02020603050405020304" pitchFamily="18" charset="0"/>
                <a:cs typeface="Times New Roman" panose="02020603050405020304" pitchFamily="18" charset="0"/>
              </a:rPr>
              <a:t> can create accounts, search for specific products, and view detailed descriptions and images.</a:t>
            </a:r>
          </a:p>
          <a:p>
            <a:pPr algn="just"/>
            <a:r>
              <a:rPr lang="en-US" sz="1800" dirty="0">
                <a:solidFill>
                  <a:schemeClr val="accent6">
                    <a:lumMod val="25000"/>
                  </a:schemeClr>
                </a:solidFill>
                <a:latin typeface="Times New Roman" panose="02020603050405020304" pitchFamily="18" charset="0"/>
                <a:cs typeface="Times New Roman" panose="02020603050405020304" pitchFamily="18" charset="0"/>
              </a:rPr>
              <a:t>They can add items to a shopping cart and securely checkout using integrated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paymentoptions.Administrators</a:t>
            </a:r>
            <a:r>
              <a:rPr lang="en-US" sz="1800" dirty="0">
                <a:solidFill>
                  <a:schemeClr val="accent6">
                    <a:lumMod val="25000"/>
                  </a:schemeClr>
                </a:solidFill>
                <a:latin typeface="Times New Roman" panose="02020603050405020304" pitchFamily="18" charset="0"/>
                <a:cs typeface="Times New Roman" panose="02020603050405020304" pitchFamily="18" charset="0"/>
              </a:rPr>
              <a:t> will have access to a dashboard to manage products, orders, and inventory efficiently.</a:t>
            </a:r>
          </a:p>
          <a:p>
            <a:pPr algn="just"/>
            <a:r>
              <a:rPr lang="en-US" sz="1800" dirty="0">
                <a:solidFill>
                  <a:schemeClr val="accent6">
                    <a:lumMod val="25000"/>
                  </a:schemeClr>
                </a:solidFill>
                <a:latin typeface="Times New Roman" panose="02020603050405020304" pitchFamily="18" charset="0"/>
                <a:cs typeface="Times New Roman" panose="02020603050405020304" pitchFamily="18" charset="0"/>
              </a:rPr>
              <a:t> The system will use modern web technologies for both frontend and backend development, ensuring a responsive and user-friendly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experience.Optional</a:t>
            </a:r>
            <a:r>
              <a:rPr lang="en-US" sz="1800" dirty="0">
                <a:solidFill>
                  <a:schemeClr val="accent6">
                    <a:lumMod val="25000"/>
                  </a:schemeClr>
                </a:solidFill>
                <a:latin typeface="Times New Roman" panose="02020603050405020304" pitchFamily="18" charset="0"/>
                <a:cs typeface="Times New Roman" panose="02020603050405020304" pitchFamily="18" charset="0"/>
              </a:rPr>
              <a:t> features like customer reviews, </a:t>
            </a:r>
            <a:r>
              <a:rPr lang="en-US" sz="1800" dirty="0" err="1">
                <a:solidFill>
                  <a:schemeClr val="accent6">
                    <a:lumMod val="25000"/>
                  </a:schemeClr>
                </a:solidFill>
                <a:latin typeface="Times New Roman" panose="02020603050405020304" pitchFamily="18" charset="0"/>
                <a:cs typeface="Times New Roman" panose="02020603050405020304" pitchFamily="18" charset="0"/>
              </a:rPr>
              <a:t>wisblists</a:t>
            </a:r>
            <a:r>
              <a:rPr lang="en-US" sz="1800" dirty="0">
                <a:solidFill>
                  <a:schemeClr val="accent6">
                    <a:lumMod val="25000"/>
                  </a:schemeClr>
                </a:solidFill>
                <a:latin typeface="Times New Roman" panose="02020603050405020304" pitchFamily="18" charset="0"/>
                <a:cs typeface="Times New Roman" panose="02020603050405020304" pitchFamily="18" charset="0"/>
              </a:rPr>
              <a:t>, and email notifications will enhance user engagement. </a:t>
            </a:r>
          </a:p>
          <a:p>
            <a:pPr algn="just"/>
            <a:r>
              <a:rPr lang="en-US" sz="1800" dirty="0">
                <a:solidFill>
                  <a:schemeClr val="accent6">
                    <a:lumMod val="25000"/>
                  </a:schemeClr>
                </a:solidFill>
                <a:latin typeface="Times New Roman" panose="02020603050405020304" pitchFamily="18" charset="0"/>
                <a:cs typeface="Times New Roman" panose="02020603050405020304" pitchFamily="18" charset="0"/>
              </a:rPr>
              <a:t>The project will involve planning, development, testing, and deployment to create a robust online shopping platform for headphones.</a:t>
            </a:r>
          </a:p>
        </p:txBody>
      </p:sp>
      <p:sp>
        <p:nvSpPr>
          <p:cNvPr id="7" name="Footer Placeholder 6"/>
          <p:cNvSpPr>
            <a:spLocks noGrp="1"/>
          </p:cNvSpPr>
          <p:nvPr>
            <p:ph type="ftr" sz="quarter" idx="11"/>
          </p:nvPr>
        </p:nvSpPr>
        <p:spPr/>
        <p:txBody>
          <a:bodyPr/>
          <a:lstStyle/>
          <a:p>
            <a:r>
              <a:rPr lang="en-US" dirty="0"/>
              <a:t>Bicycle Rental System</a:t>
            </a:r>
          </a:p>
        </p:txBody>
      </p:sp>
      <p:sp>
        <p:nvSpPr>
          <p:cNvPr id="9" name="Slide Number Placeholder 7"/>
          <p:cNvSpPr>
            <a:spLocks noGrp="1"/>
          </p:cNvSpPr>
          <p:nvPr>
            <p:ph type="sldNum" sz="quarter" idx="12"/>
          </p:nvPr>
        </p:nvSpPr>
        <p:spPr/>
        <p:txBody>
          <a:bodyPr/>
          <a:lstStyle/>
          <a:p>
            <a:fld id="{294A09A9-5501-47C1-A89A-A340965A2BE2}"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189" y="1981537"/>
            <a:ext cx="8705088" cy="685461"/>
          </a:xfrm>
        </p:spPr>
        <p:txBody>
          <a:bodyPr>
            <a:normAutofit fontScale="90000"/>
          </a:bodyPr>
          <a:lstStyle/>
          <a:p>
            <a:r>
              <a:rPr lang="en-US" dirty="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480988" y="2666998"/>
            <a:ext cx="8705089" cy="592667"/>
          </a:xfrm>
        </p:spPr>
        <p:txBody>
          <a:bodyPr>
            <a:normAutofit/>
          </a:bodyPr>
          <a:lstStyle/>
          <a:p>
            <a:r>
              <a:rPr lang="en-US" dirty="0">
                <a:latin typeface="Times New Roman" panose="02020603050405020304" pitchFamily="18" charset="0"/>
                <a:cs typeface="Times New Roman" panose="02020603050405020304" pitchFamily="18" charset="0"/>
              </a:rPr>
              <a:t>The software required are</a:t>
            </a:r>
          </a:p>
        </p:txBody>
      </p:sp>
      <p:sp>
        <p:nvSpPr>
          <p:cNvPr id="6" name="Text Placeholder 2"/>
          <p:cNvSpPr txBox="1"/>
          <p:nvPr/>
        </p:nvSpPr>
        <p:spPr>
          <a:xfrm>
            <a:off x="4250267" y="3174999"/>
            <a:ext cx="6139010" cy="1642534"/>
          </a:xfrm>
          <a:prstGeom prst="rect">
            <a:avLst/>
          </a:prstGeom>
        </p:spPr>
        <p:txBody>
          <a:bodyPr vert="horz" lIns="91440" tIns="45720" rIns="91440" bIns="45720" rtlCol="0" anchor="ctr">
            <a:normAutofit fontScale="92500" lnSpcReduction="10000"/>
          </a:bodyPr>
          <a:lstStyle>
            <a:lvl1pPr marL="0" indent="0" algn="ctr" defTabSz="914400" rtl="0" eaLnBrk="1" latinLnBrk="0" hangingPunct="1">
              <a:lnSpc>
                <a:spcPct val="90000"/>
              </a:lnSpc>
              <a:spcBef>
                <a:spcPts val="1000"/>
              </a:spcBef>
              <a:buClr>
                <a:srgbClr val="73292A"/>
              </a:buClr>
              <a:buFont typeface="Arial" panose="020B0604020202020204" pitchFamily="34" charset="0"/>
              <a:buNone/>
              <a:defRPr sz="2400" kern="1200">
                <a:solidFill>
                  <a:schemeClr val="accent3"/>
                </a:solidFill>
                <a:latin typeface="+mn-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browser-Google Chrome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ReactJS, CSS, Javascript, </a:t>
            </a:r>
            <a:r>
              <a:rPr lang="en-US" dirty="0" err="1">
                <a:latin typeface="Times New Roman" panose="02020603050405020304" pitchFamily="18" charset="0"/>
                <a:cs typeface="Times New Roman" panose="02020603050405020304" pitchFamily="18" charset="0"/>
              </a:rPr>
              <a:t>ExpressJS</a:t>
            </a:r>
            <a:endParaRPr lang="en-US"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VS Code - IDE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MongoDB Atlas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189" y="1981537"/>
            <a:ext cx="8705088" cy="685461"/>
          </a:xfrm>
        </p:spPr>
        <p:txBody>
          <a:bodyPr>
            <a:normAutofit fontScale="90000"/>
          </a:bodyPr>
          <a:lstStyle/>
          <a:p>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811189" y="2590627"/>
            <a:ext cx="8705089" cy="592667"/>
          </a:xfrm>
        </p:spPr>
        <p:txBody>
          <a:bodyPr>
            <a:normAutofit/>
          </a:bodyPr>
          <a:lstStyle/>
          <a:p>
            <a:r>
              <a:rPr lang="en-US" dirty="0">
                <a:latin typeface="Times New Roman" panose="02020603050405020304" pitchFamily="18" charset="0"/>
                <a:cs typeface="Times New Roman" panose="02020603050405020304" pitchFamily="18" charset="0"/>
              </a:rPr>
              <a:t>The Modules are</a:t>
            </a:r>
          </a:p>
        </p:txBody>
      </p:sp>
      <p:sp>
        <p:nvSpPr>
          <p:cNvPr id="6" name="Text Placeholder 2"/>
          <p:cNvSpPr txBox="1"/>
          <p:nvPr/>
        </p:nvSpPr>
        <p:spPr>
          <a:xfrm>
            <a:off x="5012268" y="3106923"/>
            <a:ext cx="6139010" cy="1642534"/>
          </a:xfrm>
          <a:prstGeom prst="rect">
            <a:avLst/>
          </a:prstGeom>
        </p:spPr>
        <p:txBody>
          <a:bodyPr vert="horz" lIns="91440" tIns="45720" rIns="91440" bIns="45720" rtlCol="0" anchor="ctr">
            <a:normAutofit fontScale="92500" lnSpcReduction="10000"/>
          </a:bodyPr>
          <a:lstStyle>
            <a:lvl1pPr marL="0" indent="0" algn="ctr" defTabSz="914400" rtl="0" eaLnBrk="1" latinLnBrk="0" hangingPunct="1">
              <a:lnSpc>
                <a:spcPct val="90000"/>
              </a:lnSpc>
              <a:spcBef>
                <a:spcPts val="1000"/>
              </a:spcBef>
              <a:buClr>
                <a:srgbClr val="73292A"/>
              </a:buClr>
              <a:buFont typeface="Arial" panose="020B0604020202020204" pitchFamily="34" charset="0"/>
              <a:buNone/>
              <a:defRPr sz="2400" kern="1200">
                <a:solidFill>
                  <a:schemeClr val="accent3"/>
                </a:solidFill>
                <a:latin typeface="+mn-lt"/>
                <a:ea typeface="+mn-ea"/>
                <a:cs typeface="+mn-cs"/>
              </a:defRPr>
            </a:lvl1pPr>
            <a:lvl2pPr marL="457200" indent="0" algn="l" defTabSz="914400" rtl="0" eaLnBrk="1" latinLnBrk="0" hangingPunct="1">
              <a:lnSpc>
                <a:spcPct val="90000"/>
              </a:lnSpc>
              <a:spcBef>
                <a:spcPts val="500"/>
              </a:spcBef>
              <a:buClr>
                <a:srgbClr val="73292A"/>
              </a:buClr>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Clr>
                <a:srgbClr val="73292A"/>
              </a:buClr>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Clr>
                <a:srgbClr val="73292A"/>
              </a:buClr>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Registration Page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 Adding Page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Cart Page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Payment Page</a:t>
            </a:r>
          </a:p>
        </p:txBody>
      </p:sp>
    </p:spTree>
    <p:extLst>
      <p:ext uri="{BB962C8B-B14F-4D97-AF65-F5344CB8AC3E}">
        <p14:creationId xmlns:p14="http://schemas.microsoft.com/office/powerpoint/2010/main" val="323275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4475-E37C-39B8-A658-CF7D870A2F58}"/>
              </a:ext>
            </a:extLst>
          </p:cNvPr>
          <p:cNvSpPr>
            <a:spLocks noGrp="1"/>
          </p:cNvSpPr>
          <p:nvPr>
            <p:ph type="title"/>
          </p:nvPr>
        </p:nvSpPr>
        <p:spPr>
          <a:xfrm>
            <a:off x="313266" y="482599"/>
            <a:ext cx="11430000" cy="1117601"/>
          </a:xfrm>
        </p:spPr>
        <p:txBody>
          <a:bodyPr>
            <a:normAutofit/>
          </a:bodyPr>
          <a:lstStyle/>
          <a:p>
            <a:r>
              <a:rPr lang="en-US" dirty="0">
                <a:latin typeface="Times New Roman" panose="02020603050405020304" pitchFamily="18" charset="0"/>
                <a:cs typeface="Times New Roman" panose="02020603050405020304" pitchFamily="18" charset="0"/>
              </a:rPr>
              <a:t>Registration Page</a:t>
            </a:r>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78680204-73B1-B9B3-B87B-A6AB8ED6E5A0}"/>
              </a:ext>
            </a:extLst>
          </p:cNvPr>
          <p:cNvSpPr>
            <a:spLocks noGrp="1"/>
          </p:cNvSpPr>
          <p:nvPr>
            <p:ph type="ftr" sz="quarter" idx="10"/>
          </p:nvPr>
        </p:nvSpPr>
        <p:spPr/>
        <p:txBody>
          <a:bodyPr/>
          <a:lstStyle/>
          <a:p>
            <a:r>
              <a:rPr lang="en-US" dirty="0"/>
              <a:t>Bicycle Rental System</a:t>
            </a:r>
          </a:p>
        </p:txBody>
      </p:sp>
      <p:sp>
        <p:nvSpPr>
          <p:cNvPr id="4" name="Slide Number Placeholder 3">
            <a:extLst>
              <a:ext uri="{FF2B5EF4-FFF2-40B4-BE49-F238E27FC236}">
                <a16:creationId xmlns:a16="http://schemas.microsoft.com/office/drawing/2014/main" id="{E6813AD6-5387-864B-B25A-005274702900}"/>
              </a:ext>
            </a:extLst>
          </p:cNvPr>
          <p:cNvSpPr>
            <a:spLocks noGrp="1"/>
          </p:cNvSpPr>
          <p:nvPr>
            <p:ph type="sldNum" sz="quarter" idx="11"/>
          </p:nvPr>
        </p:nvSpPr>
        <p:spPr/>
        <p:txBody>
          <a:bodyPr/>
          <a:lstStyle/>
          <a:p>
            <a:fld id="{294A09A9-5501-47C1-A89A-A340965A2BE2}" type="slidenum">
              <a:rPr lang="en-US" smtClean="0"/>
              <a:t>8</a:t>
            </a:fld>
            <a:endParaRPr lang="en-US" dirty="0"/>
          </a:p>
        </p:txBody>
      </p:sp>
      <p:sp>
        <p:nvSpPr>
          <p:cNvPr id="5" name="Content Placeholder 4">
            <a:extLst>
              <a:ext uri="{FF2B5EF4-FFF2-40B4-BE49-F238E27FC236}">
                <a16:creationId xmlns:a16="http://schemas.microsoft.com/office/drawing/2014/main" id="{45788FC7-DCA3-9B68-B96E-95A850FDDE74}"/>
              </a:ext>
            </a:extLst>
          </p:cNvPr>
          <p:cNvSpPr>
            <a:spLocks noGrp="1"/>
          </p:cNvSpPr>
          <p:nvPr>
            <p:ph sz="quarter" idx="12"/>
          </p:nvPr>
        </p:nvSpPr>
        <p:spPr>
          <a:xfrm>
            <a:off x="1043093" y="2980309"/>
            <a:ext cx="10241280" cy="2566416"/>
          </a:xfrm>
        </p:spPr>
        <p:txBody>
          <a:bodyPr>
            <a:normAutofit/>
          </a:bodyPr>
          <a:lstStyle/>
          <a:p>
            <a:r>
              <a:rPr lang="en-US" sz="1800" b="0" i="0" dirty="0">
                <a:solidFill>
                  <a:srgbClr val="0D0D0D"/>
                </a:solidFill>
                <a:effectLst/>
                <a:highlight>
                  <a:srgbClr val="FFFFFF"/>
                </a:highlight>
                <a:latin typeface="Söhne"/>
              </a:rPr>
              <a:t>In a Headset stor</a:t>
            </a:r>
            <a:r>
              <a:rPr lang="en-US" sz="1800" dirty="0">
                <a:solidFill>
                  <a:srgbClr val="0D0D0D"/>
                </a:solidFill>
                <a:highlight>
                  <a:srgbClr val="FFFFFF"/>
                </a:highlight>
                <a:latin typeface="Söhne"/>
              </a:rPr>
              <a:t>e </a:t>
            </a:r>
            <a:r>
              <a:rPr lang="en-US" sz="1800" b="0" i="0" dirty="0">
                <a:solidFill>
                  <a:srgbClr val="0D0D0D"/>
                </a:solidFill>
                <a:effectLst/>
                <a:highlight>
                  <a:srgbClr val="FFFFFF"/>
                </a:highlight>
                <a:latin typeface="Söhne"/>
              </a:rPr>
              <a:t>, the login module plays a critical role in ensuring secure and streamlined access for users, administrators, and other stakeholders. Here’s a comprehensive description of the login module:</a:t>
            </a:r>
          </a:p>
          <a:p>
            <a:r>
              <a:rPr lang="en-US" sz="1800" b="0" i="0" dirty="0">
                <a:solidFill>
                  <a:srgbClr val="0D0D0D"/>
                </a:solidFill>
                <a:effectLst/>
                <a:highlight>
                  <a:srgbClr val="FFFFFF"/>
                </a:highlight>
                <a:latin typeface="Söhne"/>
              </a:rPr>
              <a:t>The login module is designed to authenticate users, administrators, and other authorized personnel, allowing them access to the system's features based on their roles. This module ensures that only registered and verified individuals can interact with the system, maintaining security and preventing unauthorized access.</a:t>
            </a:r>
          </a:p>
          <a:p>
            <a:r>
              <a:rPr lang="en-US" sz="1800" b="0" i="0" dirty="0">
                <a:solidFill>
                  <a:srgbClr val="0D0D0D"/>
                </a:solidFill>
                <a:effectLst/>
                <a:highlight>
                  <a:srgbClr val="FFFFFF"/>
                </a:highlight>
                <a:latin typeface="Söhne"/>
              </a:rPr>
              <a:t>The login module can be access after registered </a:t>
            </a:r>
            <a:r>
              <a:rPr lang="en-US" sz="1800" dirty="0">
                <a:solidFill>
                  <a:srgbClr val="0D0D0D"/>
                </a:solidFill>
                <a:highlight>
                  <a:srgbClr val="FFFFFF"/>
                </a:highlight>
                <a:latin typeface="Söhne"/>
              </a:rPr>
              <a:t>the account in the page.</a:t>
            </a:r>
            <a:endParaRPr lang="en-IN" sz="1800" dirty="0"/>
          </a:p>
        </p:txBody>
      </p:sp>
    </p:spTree>
    <p:extLst>
      <p:ext uri="{BB962C8B-B14F-4D97-AF65-F5344CB8AC3E}">
        <p14:creationId xmlns:p14="http://schemas.microsoft.com/office/powerpoint/2010/main" val="424266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4475-E37C-39B8-A658-CF7D870A2F5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Registration Page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813AD6-5387-864B-B25A-005274702900}"/>
              </a:ext>
            </a:extLst>
          </p:cNvPr>
          <p:cNvSpPr>
            <a:spLocks noGrp="1"/>
          </p:cNvSpPr>
          <p:nvPr>
            <p:ph type="sldNum" sz="quarter" idx="11"/>
          </p:nvPr>
        </p:nvSpPr>
        <p:spPr/>
        <p:txBody>
          <a:bodyPr/>
          <a:lstStyle/>
          <a:p>
            <a:fld id="{294A09A9-5501-47C1-A89A-A340965A2BE2}" type="slidenum">
              <a:rPr lang="en-US" smtClean="0"/>
              <a:t>9</a:t>
            </a:fld>
            <a:endParaRPr lang="en-US" dirty="0"/>
          </a:p>
        </p:txBody>
      </p:sp>
      <p:pic>
        <p:nvPicPr>
          <p:cNvPr id="12" name="Picture 11">
            <a:extLst>
              <a:ext uri="{FF2B5EF4-FFF2-40B4-BE49-F238E27FC236}">
                <a16:creationId xmlns:a16="http://schemas.microsoft.com/office/drawing/2014/main" id="{D5F8A3D5-069E-337E-2FEB-A276253317C8}"/>
              </a:ext>
            </a:extLst>
          </p:cNvPr>
          <p:cNvPicPr>
            <a:picLocks noChangeAspect="1"/>
          </p:cNvPicPr>
          <p:nvPr/>
        </p:nvPicPr>
        <p:blipFill rotWithShape="1">
          <a:blip r:embed="rId2"/>
          <a:srcRect l="29107" t="19206" r="33482" b="5555"/>
          <a:stretch/>
        </p:blipFill>
        <p:spPr>
          <a:xfrm>
            <a:off x="1447800" y="2334531"/>
            <a:ext cx="3276600" cy="4386944"/>
          </a:xfrm>
          <a:prstGeom prst="rect">
            <a:avLst/>
          </a:prstGeom>
        </p:spPr>
      </p:pic>
      <p:pic>
        <p:nvPicPr>
          <p:cNvPr id="15" name="Picture 14">
            <a:extLst>
              <a:ext uri="{FF2B5EF4-FFF2-40B4-BE49-F238E27FC236}">
                <a16:creationId xmlns:a16="http://schemas.microsoft.com/office/drawing/2014/main" id="{B74A435C-88CE-9BA5-820A-C6C0BCFE4BD9}"/>
              </a:ext>
            </a:extLst>
          </p:cNvPr>
          <p:cNvPicPr>
            <a:picLocks noChangeAspect="1"/>
          </p:cNvPicPr>
          <p:nvPr/>
        </p:nvPicPr>
        <p:blipFill rotWithShape="1">
          <a:blip r:embed="rId3"/>
          <a:srcRect l="29286" t="15873" r="33393" b="7315"/>
          <a:stretch/>
        </p:blipFill>
        <p:spPr>
          <a:xfrm>
            <a:off x="7381822" y="2334531"/>
            <a:ext cx="3362378" cy="4386944"/>
          </a:xfrm>
          <a:prstGeom prst="rect">
            <a:avLst/>
          </a:prstGeom>
        </p:spPr>
      </p:pic>
    </p:spTree>
    <p:extLst>
      <p:ext uri="{BB962C8B-B14F-4D97-AF65-F5344CB8AC3E}">
        <p14:creationId xmlns:p14="http://schemas.microsoft.com/office/powerpoint/2010/main" val="1560546601"/>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datastoreItem>
</file>

<file path=customXml/itemProps2.xml><?xml version="1.0" encoding="utf-8"?>
<ds:datastoreItem xmlns:ds="http://schemas.openxmlformats.org/officeDocument/2006/customXml" ds:itemID="{614EFF02-EA18-493C-972D-813DB244CB64}">
  <ds:schemaRefs/>
</ds:datastoreItem>
</file>

<file path=customXml/itemProps3.xml><?xml version="1.0" encoding="utf-8"?>
<ds:datastoreItem xmlns:ds="http://schemas.openxmlformats.org/officeDocument/2006/customXml" ds:itemID="{9ACE2AAA-C718-435C-B4E6-95A08ACAC441}">
  <ds:schemaRefs/>
</ds:datastoreItem>
</file>

<file path=docProps/app.xml><?xml version="1.0" encoding="utf-8"?>
<Properties xmlns="http://schemas.openxmlformats.org/officeDocument/2006/extended-properties" xmlns:vt="http://schemas.openxmlformats.org/officeDocument/2006/docPropsVTypes">
  <Template>{157D4D51-6654-4995-B25A-F0691FF64FCB}tf56410444_win32</Template>
  <TotalTime>1335</TotalTime>
  <Words>807</Words>
  <Application>Microsoft Office PowerPoint</Application>
  <PresentationFormat>Widescreen</PresentationFormat>
  <Paragraphs>97</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Baskerville</vt:lpstr>
      <vt:lpstr>Baskerville Old Face</vt:lpstr>
      <vt:lpstr>Calibri</vt:lpstr>
      <vt:lpstr>Gill Sans Light</vt:lpstr>
      <vt:lpstr>Gill Sans Nova</vt:lpstr>
      <vt:lpstr>Gill Sans Nova Light</vt:lpstr>
      <vt:lpstr>Söhne</vt:lpstr>
      <vt:lpstr>Times New Roman</vt:lpstr>
      <vt:lpstr>Office Theme</vt:lpstr>
      <vt:lpstr>ONLINE  HEADSET STORE</vt:lpstr>
      <vt:lpstr>Agenda</vt:lpstr>
      <vt:lpstr> Introduction</vt:lpstr>
      <vt:lpstr>Existing Solution</vt:lpstr>
      <vt:lpstr>Proposed Solution</vt:lpstr>
      <vt:lpstr>Software Requirements</vt:lpstr>
      <vt:lpstr>Modules</vt:lpstr>
      <vt:lpstr>Registration Page</vt:lpstr>
      <vt:lpstr>Registration Page</vt:lpstr>
      <vt:lpstr>Product Adding Page</vt:lpstr>
      <vt:lpstr>Product Adding Page</vt:lpstr>
      <vt:lpstr>Cart Page</vt:lpstr>
      <vt:lpstr>Cart Page</vt:lpstr>
      <vt:lpstr>Payment Page</vt:lpstr>
      <vt:lpstr>Payment Page</vt:lpstr>
      <vt:lpstr>Frontend Code Screenshots</vt:lpstr>
      <vt:lpstr>Frontend Output Screenshots</vt:lpstr>
      <vt:lpstr>Backend Code Screenshot</vt:lpstr>
      <vt:lpstr>Database Connectivity Screenshot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Bicycle Rental &amp; Tracking system</dc:title>
  <dc:creator>Sabhareeswaran S</dc:creator>
  <cp:lastModifiedBy>viswamukesh m</cp:lastModifiedBy>
  <cp:revision>12</cp:revision>
  <dcterms:created xsi:type="dcterms:W3CDTF">2024-04-23T17:05:00Z</dcterms:created>
  <dcterms:modified xsi:type="dcterms:W3CDTF">2024-06-12T05:00:25Z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83D6DDE9C80E404FB31CDD8C20442442_12</vt:lpwstr>
  </property>
  <property fmtid="{D5CDD505-2E9C-101B-9397-08002B2CF9AE}" pid="4" name="KSOProductBuildVer">
    <vt:lpwstr>1033-12.2.0.13538</vt:lpwstr>
  </property>
</Properties>
</file>