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4"/>
  </p:notesMasterIdLst>
  <p:sldIdLst>
    <p:sldId id="257" r:id="rId3"/>
    <p:sldId id="256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6946900" cy="92837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CC6600"/>
    <a:srgbClr val="996633"/>
    <a:srgbClr val="993300"/>
    <a:srgbClr val="FFCC99"/>
    <a:srgbClr val="CC9900"/>
    <a:srgbClr val="FFCC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4" autoAdjust="0"/>
  </p:normalViewPr>
  <p:slideViewPr>
    <p:cSldViewPr>
      <p:cViewPr varScale="1">
        <p:scale>
          <a:sx n="74" d="100"/>
          <a:sy n="74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fld id="{C5AD84BD-B57F-44ED-B432-012949432F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04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38400" y="3352800"/>
            <a:ext cx="6324600" cy="1371600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724400"/>
            <a:ext cx="6324600" cy="685800"/>
          </a:xfrm>
        </p:spPr>
        <p:txBody>
          <a:bodyPr/>
          <a:lstStyle>
            <a:lvl1pPr marL="0" indent="0">
              <a:lnSpc>
                <a:spcPct val="80000"/>
              </a:lnSpc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68220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685800"/>
            <a:ext cx="1771650" cy="4876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685800"/>
            <a:ext cx="5162550" cy="4876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47906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9242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311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2057400"/>
            <a:ext cx="34671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2057400"/>
            <a:ext cx="34671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24520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39384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59809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09083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49005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9708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2057400"/>
            <a:ext cx="7086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7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685800"/>
            <a:ext cx="7086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n"/>
        <a:defRPr sz="28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n"/>
        <a:defRPr sz="2400">
          <a:solidFill>
            <a:schemeClr val="accent1">
              <a:lumMod val="50000"/>
            </a:schemeClr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n"/>
        <a:defRPr sz="2000">
          <a:solidFill>
            <a:schemeClr val="accent1">
              <a:lumMod val="50000"/>
            </a:schemeClr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n"/>
        <a:defRPr>
          <a:solidFill>
            <a:schemeClr val="accent1">
              <a:lumMod val="50000"/>
            </a:schemeClr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n"/>
        <a:defRPr>
          <a:solidFill>
            <a:schemeClr val="accent1">
              <a:lumMod val="5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n"/>
        <a:defRPr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n"/>
        <a:defRPr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n"/>
        <a:defRPr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n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28700" y="3810000"/>
            <a:ext cx="7086600" cy="1676400"/>
          </a:xfrm>
        </p:spPr>
        <p:txBody>
          <a:bodyPr/>
          <a:lstStyle/>
          <a:p>
            <a:pPr marL="0" marR="0" lvl="0" indent="0" algn="ctr">
              <a:spcBef>
                <a:spcPts val="600"/>
              </a:spcBef>
              <a:buClr>
                <a:schemeClr val="accent1"/>
              </a:buClr>
              <a:buSzPct val="70000"/>
              <a:buNone/>
              <a:defRPr/>
            </a:pPr>
            <a:r>
              <a:rPr lang="en-US" b="1" dirty="0"/>
              <a:t>Program </a:t>
            </a:r>
            <a:r>
              <a:rPr lang="en-US" b="1" dirty="0" err="1"/>
              <a:t>Studi</a:t>
            </a:r>
            <a:r>
              <a:rPr lang="en-US" b="1" dirty="0"/>
              <a:t> S1-Teknik </a:t>
            </a:r>
            <a:r>
              <a:rPr lang="en-US" b="1" dirty="0" err="1"/>
              <a:t>Informatika</a:t>
            </a:r>
            <a:endParaRPr lang="en-US" b="1" dirty="0"/>
          </a:p>
          <a:p>
            <a:pPr marL="0" marR="0" lvl="0" indent="0" algn="ctr">
              <a:spcBef>
                <a:spcPts val="600"/>
              </a:spcBef>
              <a:buClr>
                <a:schemeClr val="accent1"/>
              </a:buClr>
              <a:buSzPct val="70000"/>
              <a:buNone/>
              <a:defRPr/>
            </a:pPr>
            <a:r>
              <a:rPr lang="en-US" b="1" dirty="0" err="1"/>
              <a:t>Fakultas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Komunikasi</a:t>
            </a:r>
            <a:r>
              <a:rPr lang="en-US" b="1" dirty="0"/>
              <a:t> </a:t>
            </a:r>
          </a:p>
          <a:p>
            <a:pPr marL="0" marR="0" lvl="0" indent="0" algn="ctr">
              <a:spcBef>
                <a:spcPts val="600"/>
              </a:spcBef>
              <a:buClr>
                <a:schemeClr val="accent1"/>
              </a:buClr>
              <a:buSzPct val="70000"/>
              <a:buNone/>
              <a:defRPr/>
            </a:pPr>
            <a:r>
              <a:rPr lang="en-US" b="1" dirty="0"/>
              <a:t>UNIVERSITAS SEMARANG</a:t>
            </a:r>
          </a:p>
        </p:txBody>
      </p:sp>
      <p:pic>
        <p:nvPicPr>
          <p:cNvPr id="5" name="Picture 2" descr="E:\Thesis\KPKU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78" y="1143000"/>
            <a:ext cx="1995844" cy="226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0" y="685800"/>
            <a:ext cx="7086600" cy="609600"/>
          </a:xfrm>
        </p:spPr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96200" cy="5181600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Usecase</a:t>
            </a:r>
            <a:r>
              <a:rPr lang="en-US" dirty="0">
                <a:solidFill>
                  <a:schemeClr val="bg2"/>
                </a:solidFill>
              </a:rPr>
              <a:t> Diagram</a:t>
            </a:r>
          </a:p>
        </p:txBody>
      </p:sp>
      <p:pic>
        <p:nvPicPr>
          <p:cNvPr id="5" name="Picture 4" descr="C:\Users\Nandhief\AppData\Local\Microsoft\Windows\INetCache\Content.Word\Use Case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4999"/>
            <a:ext cx="7467600" cy="4133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260846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43000" y="533400"/>
            <a:ext cx="7696200" cy="59436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Activity Diagram </a:t>
            </a:r>
            <a:r>
              <a:rPr lang="en-US" dirty="0" err="1">
                <a:solidFill>
                  <a:schemeClr val="bg2"/>
                </a:solidFill>
              </a:rPr>
              <a:t>Penjualan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6" name="Picture 5" descr="C:\Users\Nandhief\AppData\Local\Microsoft\Windows\INetCache\Content.Word\Activity Diagram Penjual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43000"/>
            <a:ext cx="4495800" cy="5469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241706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43000" y="533400"/>
            <a:ext cx="7696200" cy="59436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Activity Diagram </a:t>
            </a:r>
            <a:r>
              <a:rPr lang="en-US" dirty="0" err="1">
                <a:solidFill>
                  <a:schemeClr val="bg2"/>
                </a:solidFill>
              </a:rPr>
              <a:t>Produk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C:\Users\Nandhief\AppData\Local\Microsoft\Windows\INetCache\Content.Word\Activity Diagram Produk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85850"/>
            <a:ext cx="3533775" cy="539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830140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43000" y="533400"/>
            <a:ext cx="7696200" cy="59436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Activity Diagram </a:t>
            </a:r>
            <a:r>
              <a:rPr lang="en-US" dirty="0" err="1">
                <a:solidFill>
                  <a:schemeClr val="bg2"/>
                </a:solidFill>
              </a:rPr>
              <a:t>Laporan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6" name="Picture 5" descr="C:\Users\Nandhief\AppData\Local\Microsoft\Windows\INetCache\Content.Word\Activity Diagram Lapor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23950"/>
            <a:ext cx="4335971" cy="535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57125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43000" y="533400"/>
            <a:ext cx="7696200" cy="59436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Activity Diagram </a:t>
            </a:r>
            <a:r>
              <a:rPr lang="en-US" dirty="0" err="1">
                <a:solidFill>
                  <a:schemeClr val="bg2"/>
                </a:solidFill>
              </a:rPr>
              <a:t>Analisa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Pendapatan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6" name="Picture 5" descr="C:\Users\Nandhief\AppData\Local\Microsoft\Windows\INetCache\Content.Word\Activity Diagram Analis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90029"/>
            <a:ext cx="4833938" cy="4030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02017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43000" y="533400"/>
            <a:ext cx="7696200" cy="59436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Activity Diagram </a:t>
            </a:r>
            <a:r>
              <a:rPr lang="en-US" dirty="0" err="1">
                <a:solidFill>
                  <a:schemeClr val="bg2"/>
                </a:solidFill>
              </a:rPr>
              <a:t>Pengguna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C:\Users\Nandhief\AppData\Local\Microsoft\Windows\INetCache\Content.Word\Activity Diagram Penggun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85850"/>
            <a:ext cx="3533775" cy="539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781754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43000" y="533400"/>
            <a:ext cx="7696200" cy="5943600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Squence</a:t>
            </a:r>
            <a:r>
              <a:rPr lang="en-US" dirty="0">
                <a:solidFill>
                  <a:schemeClr val="bg2"/>
                </a:solidFill>
              </a:rPr>
              <a:t> Diagram </a:t>
            </a:r>
            <a:r>
              <a:rPr lang="en-US" dirty="0" err="1">
                <a:solidFill>
                  <a:schemeClr val="bg2"/>
                </a:solidFill>
              </a:rPr>
              <a:t>Penjualan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C:\Users\Nandhief\AppData\Local\Microsoft\Windows\INetCache\Content.Word\Sequence Diagram Penjual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7204076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17897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43000" y="533400"/>
            <a:ext cx="7696200" cy="5943600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Squence</a:t>
            </a:r>
            <a:r>
              <a:rPr lang="en-US" dirty="0">
                <a:solidFill>
                  <a:schemeClr val="bg2"/>
                </a:solidFill>
              </a:rPr>
              <a:t> Diagram </a:t>
            </a:r>
            <a:r>
              <a:rPr lang="en-US" dirty="0" err="1">
                <a:solidFill>
                  <a:schemeClr val="bg2"/>
                </a:solidFill>
              </a:rPr>
              <a:t>Produk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C:\Users\Nandhief\AppData\Local\Microsoft\Windows\INetCache\Content.Word\Sequence Diagram Produk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09700"/>
            <a:ext cx="7337485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30555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43000" y="533400"/>
            <a:ext cx="7696200" cy="5943600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Squence</a:t>
            </a:r>
            <a:r>
              <a:rPr lang="en-US" dirty="0">
                <a:solidFill>
                  <a:schemeClr val="bg2"/>
                </a:solidFill>
              </a:rPr>
              <a:t> Diagram </a:t>
            </a:r>
            <a:r>
              <a:rPr lang="en-US" dirty="0" err="1">
                <a:solidFill>
                  <a:schemeClr val="bg2"/>
                </a:solidFill>
              </a:rPr>
              <a:t>Laporan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C:\Users\Nandhief\AppData\Local\Microsoft\Windows\INetCache\Content.Word\Sequence Diagram Lapor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337486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18564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43000" y="533400"/>
            <a:ext cx="7696200" cy="5943600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Squence</a:t>
            </a:r>
            <a:r>
              <a:rPr lang="en-US" dirty="0">
                <a:solidFill>
                  <a:schemeClr val="bg2"/>
                </a:solidFill>
              </a:rPr>
              <a:t> Diagram </a:t>
            </a:r>
            <a:r>
              <a:rPr lang="en-US" dirty="0" err="1">
                <a:solidFill>
                  <a:schemeClr val="bg2"/>
                </a:solidFill>
              </a:rPr>
              <a:t>Pengguna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C:\Users\Nandhief\AppData\Local\Microsoft\Windows\INetCache\Content.Word\Sequence Diagram Pengguna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10"/>
          <a:stretch/>
        </p:blipFill>
        <p:spPr bwMode="auto">
          <a:xfrm>
            <a:off x="990600" y="1714500"/>
            <a:ext cx="7689476" cy="3581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022997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/>
              <a:t>Perancangan</a:t>
            </a:r>
            <a:r>
              <a:rPr lang="en-US" sz="4400" dirty="0"/>
              <a:t> </a:t>
            </a:r>
            <a:r>
              <a:rPr lang="en-US" sz="4400" dirty="0" err="1"/>
              <a:t>Aplikasi</a:t>
            </a:r>
            <a:r>
              <a:rPr lang="en-US" sz="4400" dirty="0"/>
              <a:t> </a:t>
            </a:r>
            <a:r>
              <a:rPr lang="en-US" sz="4400" dirty="0" err="1"/>
              <a:t>Inventori</a:t>
            </a:r>
            <a:r>
              <a:rPr lang="en-US" sz="4400" dirty="0"/>
              <a:t> </a:t>
            </a:r>
            <a:r>
              <a:rPr lang="en-US" sz="4400" dirty="0" err="1"/>
              <a:t>dan</a:t>
            </a:r>
            <a:r>
              <a:rPr lang="en-US" sz="4400" dirty="0"/>
              <a:t> </a:t>
            </a:r>
            <a:r>
              <a:rPr lang="en-US" sz="4400" dirty="0" err="1"/>
              <a:t>Penjualan</a:t>
            </a:r>
            <a:endParaRPr lang="en-US" sz="4400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953000"/>
            <a:ext cx="6324600" cy="685800"/>
          </a:xfrm>
        </p:spPr>
        <p:txBody>
          <a:bodyPr/>
          <a:lstStyle/>
          <a:p>
            <a:r>
              <a:rPr lang="en-US" sz="2800" dirty="0"/>
              <a:t>Muhammad </a:t>
            </a:r>
            <a:r>
              <a:rPr lang="en-US" sz="2800" dirty="0" err="1"/>
              <a:t>Agus</a:t>
            </a:r>
            <a:r>
              <a:rPr lang="en-US" sz="2800" dirty="0"/>
              <a:t> </a:t>
            </a:r>
            <a:r>
              <a:rPr lang="en-US" sz="2800" dirty="0" err="1"/>
              <a:t>Nadhif</a:t>
            </a:r>
            <a:endParaRPr lang="en-US" sz="2800" dirty="0"/>
          </a:p>
          <a:p>
            <a:r>
              <a:rPr lang="en-US" sz="2800" dirty="0"/>
              <a:t>G.211.13.0019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43000" y="533400"/>
            <a:ext cx="7696200" cy="59436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Class Diagram</a:t>
            </a:r>
          </a:p>
        </p:txBody>
      </p:sp>
      <p:pic>
        <p:nvPicPr>
          <p:cNvPr id="6" name="Picture 5" descr="C:\Users\Nandhief\AppData\Local\Microsoft\Windows\INetCache\Content.Word\Class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36" y="1371600"/>
            <a:ext cx="6970873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096993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59A8-DC1A-4975-BF92-74E46244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3124200"/>
            <a:ext cx="7086600" cy="1371600"/>
          </a:xfrm>
        </p:spPr>
        <p:txBody>
          <a:bodyPr/>
          <a:lstStyle/>
          <a:p>
            <a:r>
              <a:rPr lang="en-US" dirty="0" err="1"/>
              <a:t>Selesai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305B5-4D8F-4CA7-B58D-CF556DA3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4495800"/>
            <a:ext cx="7086600" cy="3505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77223029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0" y="685800"/>
            <a:ext cx="7086600" cy="609600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96200" cy="5181600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Semakin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berkembangnya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teknologi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informasi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pada</a:t>
            </a:r>
            <a:r>
              <a:rPr lang="en-US" dirty="0">
                <a:solidFill>
                  <a:schemeClr val="bg2"/>
                </a:solidFill>
              </a:rPr>
              <a:t> era </a:t>
            </a:r>
            <a:r>
              <a:rPr lang="en-US" dirty="0" err="1">
                <a:solidFill>
                  <a:schemeClr val="bg2"/>
                </a:solidFill>
              </a:rPr>
              <a:t>globalisasi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saat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ini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membawa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dampak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pada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semakin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ketatnya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persaingan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dalam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dunia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bisnis</a:t>
            </a:r>
            <a:r>
              <a:rPr lang="en-US" dirty="0">
                <a:solidFill>
                  <a:schemeClr val="bg2"/>
                </a:solidFill>
              </a:rPr>
              <a:t>. Dan </a:t>
            </a:r>
            <a:r>
              <a:rPr lang="en-US" dirty="0" err="1">
                <a:solidFill>
                  <a:schemeClr val="bg2"/>
                </a:solidFill>
              </a:rPr>
              <a:t>berinovasi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dalam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menerapkan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strategi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pemasaran</a:t>
            </a:r>
            <a:r>
              <a:rPr lang="en-US" dirty="0">
                <a:solidFill>
                  <a:schemeClr val="bg2"/>
                </a:solidFill>
              </a:rPr>
              <a:t> yang </a:t>
            </a:r>
            <a:r>
              <a:rPr lang="en-US" dirty="0" err="1">
                <a:solidFill>
                  <a:schemeClr val="bg2"/>
                </a:solidFill>
              </a:rPr>
              <a:t>lebih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baik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dalam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pengelolaan</a:t>
            </a:r>
            <a:r>
              <a:rPr lang="en-US" dirty="0">
                <a:solidFill>
                  <a:schemeClr val="bg2"/>
                </a:solidFill>
              </a:rPr>
              <a:t> data yang </a:t>
            </a:r>
            <a:r>
              <a:rPr lang="en-US" dirty="0" err="1">
                <a:solidFill>
                  <a:schemeClr val="bg2"/>
                </a:solidFill>
              </a:rPr>
              <a:t>lebih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efisien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dengan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menggunakan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fasilitas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aplikasi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untuk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membantu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menganalisa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perkembangan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perusahan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r>
              <a:rPr lang="en-US" dirty="0" err="1">
                <a:solidFill>
                  <a:schemeClr val="bg2"/>
                </a:solidFill>
              </a:rPr>
              <a:t>Oleh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sebab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itu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saya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berfikir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untuk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menganalisa</a:t>
            </a:r>
            <a:r>
              <a:rPr lang="en-US" dirty="0">
                <a:solidFill>
                  <a:schemeClr val="bg2"/>
                </a:solidFill>
              </a:rPr>
              <a:t> “</a:t>
            </a:r>
            <a:r>
              <a:rPr lang="en-US" b="1" dirty="0" err="1">
                <a:solidFill>
                  <a:schemeClr val="bg2"/>
                </a:solidFill>
              </a:rPr>
              <a:t>Perancangan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Aplikasi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i="1" dirty="0">
                <a:solidFill>
                  <a:schemeClr val="bg2"/>
                </a:solidFill>
              </a:rPr>
              <a:t>Inventory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dan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Penjualan</a:t>
            </a:r>
            <a:r>
              <a:rPr lang="en-US" dirty="0">
                <a:solidFill>
                  <a:schemeClr val="bg2"/>
                </a:solidFill>
              </a:rPr>
              <a:t>” yang </a:t>
            </a:r>
            <a:r>
              <a:rPr lang="en-US" dirty="0" err="1">
                <a:solidFill>
                  <a:schemeClr val="bg2"/>
                </a:solidFill>
              </a:rPr>
              <a:t>diharapkan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menjadi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solusi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untuk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dapat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membantu</a:t>
            </a:r>
            <a:r>
              <a:rPr lang="en-US" dirty="0">
                <a:solidFill>
                  <a:schemeClr val="bg2"/>
                </a:solidFill>
              </a:rPr>
              <a:t> CV Tunas </a:t>
            </a:r>
            <a:r>
              <a:rPr lang="en-US" dirty="0" err="1">
                <a:solidFill>
                  <a:schemeClr val="bg2"/>
                </a:solidFill>
              </a:rPr>
              <a:t>Agri</a:t>
            </a:r>
            <a:r>
              <a:rPr lang="en-US" dirty="0">
                <a:solidFill>
                  <a:schemeClr val="bg2"/>
                </a:solidFill>
              </a:rPr>
              <a:t> Farm </a:t>
            </a:r>
            <a:r>
              <a:rPr lang="en-US" dirty="0" err="1">
                <a:solidFill>
                  <a:schemeClr val="bg2"/>
                </a:solidFill>
              </a:rPr>
              <a:t>dalam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pengelolaan</a:t>
            </a:r>
            <a:r>
              <a:rPr lang="en-US" dirty="0">
                <a:solidFill>
                  <a:schemeClr val="bg2"/>
                </a:solidFill>
              </a:rPr>
              <a:t> data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0" y="685800"/>
            <a:ext cx="7086600" cy="609600"/>
          </a:xfrm>
        </p:spPr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Praktek</a:t>
            </a: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96200" cy="5181600"/>
          </a:xfrm>
        </p:spPr>
        <p:txBody>
          <a:bodyPr/>
          <a:lstStyle/>
          <a:p>
            <a:pPr marL="0" indent="0">
              <a:buNone/>
            </a:pPr>
            <a:r>
              <a:rPr lang="sv-SE" dirty="0">
                <a:solidFill>
                  <a:schemeClr val="bg2"/>
                </a:solidFill>
              </a:rPr>
              <a:t>Untuk merancang Aplikasi yang mampu membantu mempermudah pekerjaan pengelolaan data penjualan dan inventory yang memudahkan dalam menganalisa perkembangan perusahaan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" name="Picture 2" descr="Hasil gambar untuk grafik pertumbuhan perusaha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76600"/>
            <a:ext cx="6629400" cy="250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66465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0" y="685800"/>
            <a:ext cx="7086600" cy="609600"/>
          </a:xfrm>
        </p:spPr>
        <p:txBody>
          <a:bodyPr/>
          <a:lstStyle/>
          <a:p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96200" cy="5181600"/>
          </a:xfrm>
        </p:spPr>
        <p:txBody>
          <a:bodyPr/>
          <a:lstStyle/>
          <a:p>
            <a:pPr marL="0" indent="0">
              <a:buNone/>
            </a:pPr>
            <a:r>
              <a:rPr lang="sv-SE" dirty="0">
                <a:solidFill>
                  <a:schemeClr val="bg2"/>
                </a:solidFill>
              </a:rPr>
              <a:t>Batasan Masalah dalam Perancangan Aplikasi Inventory dan Penjualan : </a:t>
            </a:r>
          </a:p>
          <a:p>
            <a:r>
              <a:rPr lang="en-US" dirty="0" err="1">
                <a:solidFill>
                  <a:schemeClr val="bg2"/>
                </a:solidFill>
              </a:rPr>
              <a:t>Ini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hanya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sebatas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rancangan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aplikasi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untuk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mengelola</a:t>
            </a:r>
            <a:r>
              <a:rPr lang="en-US" dirty="0">
                <a:solidFill>
                  <a:schemeClr val="bg2"/>
                </a:solidFill>
              </a:rPr>
              <a:t> data</a:t>
            </a:r>
          </a:p>
          <a:p>
            <a:r>
              <a:rPr lang="en-US" dirty="0" err="1">
                <a:solidFill>
                  <a:schemeClr val="bg2"/>
                </a:solidFill>
              </a:rPr>
              <a:t>Metode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pengembangan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aplikasi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menggunakan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i="1" dirty="0">
                <a:solidFill>
                  <a:schemeClr val="bg2"/>
                </a:solidFill>
              </a:rPr>
              <a:t>Waterfall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6477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1143000" y="685800"/>
            <a:ext cx="7467600" cy="609600"/>
          </a:xfrm>
        </p:spPr>
        <p:txBody>
          <a:bodyPr/>
          <a:lstStyle/>
          <a:p>
            <a:pPr algn="ctr"/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96200" cy="5181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2"/>
                </a:solidFill>
              </a:rPr>
              <a:t>CV Tunas </a:t>
            </a:r>
            <a:r>
              <a:rPr lang="en-US" dirty="0" err="1">
                <a:solidFill>
                  <a:schemeClr val="bg2"/>
                </a:solidFill>
              </a:rPr>
              <a:t>Agri</a:t>
            </a:r>
            <a:r>
              <a:rPr lang="en-US" dirty="0">
                <a:solidFill>
                  <a:schemeClr val="bg2"/>
                </a:solidFill>
              </a:rPr>
              <a:t> Farm</a:t>
            </a:r>
          </a:p>
        </p:txBody>
      </p:sp>
      <p:pic>
        <p:nvPicPr>
          <p:cNvPr id="4" name="Picture 3" descr="C:\Users\Nandhief\AppData\Local\Microsoft\Windows\INetCache\Content.Word\TUNAS STRUKTUR ORGANISASI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94562"/>
            <a:ext cx="7551389" cy="46725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994637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0" y="685800"/>
            <a:ext cx="7086600" cy="609600"/>
          </a:xfrm>
        </p:spPr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962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2"/>
                </a:solidFill>
              </a:rPr>
              <a:t>Pada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perancangan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Aplikasi</a:t>
            </a:r>
            <a:r>
              <a:rPr lang="en-US" dirty="0">
                <a:solidFill>
                  <a:schemeClr val="bg2"/>
                </a:solidFill>
              </a:rPr>
              <a:t> Inventory </a:t>
            </a:r>
            <a:r>
              <a:rPr lang="en-US" dirty="0" err="1">
                <a:solidFill>
                  <a:schemeClr val="bg2"/>
                </a:solidFill>
              </a:rPr>
              <a:t>dan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Penjualan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ini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menggunakan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metode</a:t>
            </a:r>
            <a:r>
              <a:rPr lang="en-US" dirty="0">
                <a:solidFill>
                  <a:schemeClr val="bg2"/>
                </a:solidFill>
              </a:rPr>
              <a:t> waterfall </a:t>
            </a:r>
            <a:r>
              <a:rPr lang="en-US" dirty="0" err="1">
                <a:solidFill>
                  <a:schemeClr val="bg2"/>
                </a:solidFill>
              </a:rPr>
              <a:t>sehingga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dilakukan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secara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berurutan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85" y="3048000"/>
            <a:ext cx="7228515" cy="248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7908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62000"/>
            <a:ext cx="7086600" cy="5943600"/>
          </a:xfrm>
        </p:spPr>
        <p:txBody>
          <a:bodyPr/>
          <a:lstStyle/>
          <a:p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, unit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mensepesifikasi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Proses multi </a:t>
            </a:r>
            <a:r>
              <a:rPr lang="en-US" dirty="0" err="1"/>
              <a:t>langkah</a:t>
            </a:r>
            <a:r>
              <a:rPr lang="en-US" dirty="0"/>
              <a:t> yang focus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proses, </a:t>
            </a:r>
            <a:r>
              <a:rPr lang="en-US" dirty="0" err="1"/>
              <a:t>struktur</a:t>
            </a:r>
            <a:r>
              <a:rPr lang="en-US" dirty="0"/>
              <a:t> data,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pengkodean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723591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62000"/>
            <a:ext cx="7086600" cy="5943600"/>
          </a:xfrm>
        </p:spPr>
        <p:txBody>
          <a:bodyPr/>
          <a:lstStyle/>
          <a:p>
            <a:r>
              <a:rPr lang="en-US" dirty="0" err="1"/>
              <a:t>Kode</a:t>
            </a:r>
            <a:r>
              <a:rPr lang="en-US" dirty="0"/>
              <a:t> Program</a:t>
            </a:r>
          </a:p>
          <a:p>
            <a:pPr marL="0" indent="0">
              <a:buNone/>
            </a:pP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diterjemahkan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program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menjadikan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fitur</a:t>
            </a:r>
            <a:endParaRPr lang="en-US" dirty="0"/>
          </a:p>
          <a:p>
            <a:r>
              <a:rPr lang="en-US" dirty="0" err="1"/>
              <a:t>Pengujian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focus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logic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diuji</a:t>
            </a:r>
            <a:endParaRPr lang="en-US" dirty="0"/>
          </a:p>
          <a:p>
            <a:r>
              <a:rPr lang="en-US" dirty="0" err="1"/>
              <a:t>Pemeliharaan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software </a:t>
            </a:r>
            <a:r>
              <a:rPr lang="en-US" dirty="0" err="1"/>
              <a:t>diperlukan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93716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62"/>
  <p:tag name="HOTSPOTTYPE" val="DefinedInNavigator"/>
  <p:tag name="DEFINEDINNAVIGATOR" val="True"/>
</p:tagLst>
</file>

<file path=ppt/theme/theme1.xml><?xml version="1.0" encoding="utf-8"?>
<a:theme xmlns:a="http://schemas.openxmlformats.org/drawingml/2006/main" name="0101843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9999"/>
        </a:dk1>
        <a:lt1>
          <a:srgbClr val="FFFFFF"/>
        </a:lt1>
        <a:dk2>
          <a:srgbClr val="000066"/>
        </a:dk2>
        <a:lt2>
          <a:srgbClr val="339966"/>
        </a:lt2>
        <a:accent1>
          <a:srgbClr val="00CC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E2CA"/>
        </a:accent5>
        <a:accent6>
          <a:srgbClr val="008AB9"/>
        </a:accent6>
        <a:hlink>
          <a:srgbClr val="33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9900"/>
        </a:dk2>
        <a:lt2>
          <a:srgbClr val="CC0000"/>
        </a:lt2>
        <a:accent1>
          <a:srgbClr val="CCCC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2DB9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333399"/>
        </a:dk1>
        <a:lt1>
          <a:srgbClr val="FFFFCC"/>
        </a:lt1>
        <a:dk2>
          <a:srgbClr val="000000"/>
        </a:dk2>
        <a:lt2>
          <a:srgbClr val="0000FF"/>
        </a:lt2>
        <a:accent1>
          <a:srgbClr val="800000"/>
        </a:accent1>
        <a:accent2>
          <a:srgbClr val="3366CC"/>
        </a:accent2>
        <a:accent3>
          <a:srgbClr val="AAAAAA"/>
        </a:accent3>
        <a:accent4>
          <a:srgbClr val="DADAAE"/>
        </a:accent4>
        <a:accent5>
          <a:srgbClr val="C0AAAA"/>
        </a:accent5>
        <a:accent6>
          <a:srgbClr val="2D5CB9"/>
        </a:accent6>
        <a:hlink>
          <a:srgbClr val="FF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CC3300"/>
        </a:dk1>
        <a:lt1>
          <a:srgbClr val="FFFFCC"/>
        </a:lt1>
        <a:dk2>
          <a:srgbClr val="000000"/>
        </a:dk2>
        <a:lt2>
          <a:srgbClr val="CC6600"/>
        </a:lt2>
        <a:accent1>
          <a:srgbClr val="993300"/>
        </a:accent1>
        <a:accent2>
          <a:srgbClr val="808000"/>
        </a:accent2>
        <a:accent3>
          <a:srgbClr val="AAAAAA"/>
        </a:accent3>
        <a:accent4>
          <a:srgbClr val="DADAAE"/>
        </a:accent4>
        <a:accent5>
          <a:srgbClr val="CAADAA"/>
        </a:accent5>
        <a:accent6>
          <a:srgbClr val="7373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66CCFF"/>
        </a:dk1>
        <a:lt1>
          <a:srgbClr val="CCECFF"/>
        </a:lt1>
        <a:dk2>
          <a:srgbClr val="000000"/>
        </a:dk2>
        <a:lt2>
          <a:srgbClr val="9999FF"/>
        </a:lt2>
        <a:accent1>
          <a:srgbClr val="FFFFFF"/>
        </a:accent1>
        <a:accent2>
          <a:srgbClr val="99CCFF"/>
        </a:accent2>
        <a:accent3>
          <a:srgbClr val="AAAAAA"/>
        </a:accent3>
        <a:accent4>
          <a:srgbClr val="AEC9DA"/>
        </a:accent4>
        <a:accent5>
          <a:srgbClr val="FFFFFF"/>
        </a:accent5>
        <a:accent6>
          <a:srgbClr val="8AB9E7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993366"/>
        </a:dk1>
        <a:lt1>
          <a:srgbClr val="FFFFCC"/>
        </a:lt1>
        <a:dk2>
          <a:srgbClr val="333399"/>
        </a:dk2>
        <a:lt2>
          <a:srgbClr val="0066FF"/>
        </a:lt2>
        <a:accent1>
          <a:srgbClr val="6600FF"/>
        </a:accent1>
        <a:accent2>
          <a:srgbClr val="0099CC"/>
        </a:accent2>
        <a:accent3>
          <a:srgbClr val="ADADCA"/>
        </a:accent3>
        <a:accent4>
          <a:srgbClr val="DADAAE"/>
        </a:accent4>
        <a:accent5>
          <a:srgbClr val="B8AAFF"/>
        </a:accent5>
        <a:accent6>
          <a:srgbClr val="008AB9"/>
        </a:accent6>
        <a:hlink>
          <a:srgbClr val="66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993366"/>
        </a:dk1>
        <a:lt1>
          <a:srgbClr val="EAEAEA"/>
        </a:lt1>
        <a:dk2>
          <a:srgbClr val="660066"/>
        </a:dk2>
        <a:lt2>
          <a:srgbClr val="CC0000"/>
        </a:lt2>
        <a:accent1>
          <a:srgbClr val="A50021"/>
        </a:accent1>
        <a:accent2>
          <a:srgbClr val="660033"/>
        </a:accent2>
        <a:accent3>
          <a:srgbClr val="B8AAB8"/>
        </a:accent3>
        <a:accent4>
          <a:srgbClr val="C8C8C8"/>
        </a:accent4>
        <a:accent5>
          <a:srgbClr val="CFAAAB"/>
        </a:accent5>
        <a:accent6>
          <a:srgbClr val="5C00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759EEC4-39D7-42D0-88BB-59F0EA0849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173</TotalTime>
  <Words>298</Words>
  <Application>Microsoft Office PowerPoint</Application>
  <PresentationFormat>On-screen Show (4:3)</PresentationFormat>
  <Paragraphs>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Narrow</vt:lpstr>
      <vt:lpstr>Times New Roman</vt:lpstr>
      <vt:lpstr>Wingdings</vt:lpstr>
      <vt:lpstr>01018438</vt:lpstr>
      <vt:lpstr>PowerPoint Presentation</vt:lpstr>
      <vt:lpstr>Perancangan Aplikasi Inventori dan Penjualan</vt:lpstr>
      <vt:lpstr>Latar Belakang</vt:lpstr>
      <vt:lpstr>Tujuan Kerja Praktek</vt:lpstr>
      <vt:lpstr>Batasan Masalah</vt:lpstr>
      <vt:lpstr>Struktur Organisasi</vt:lpstr>
      <vt:lpstr>Metode Pengembangan Aplikasi</vt:lpstr>
      <vt:lpstr>PowerPoint Presentation</vt:lpstr>
      <vt:lpstr>PowerPoint Presentation</vt:lpstr>
      <vt:lpstr>Perancangan Aplikasi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Selesai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Anonymous</dc:creator>
  <cp:keywords/>
  <cp:lastModifiedBy>Nandhief</cp:lastModifiedBy>
  <cp:revision>16</cp:revision>
  <cp:lastPrinted>1601-01-01T00:00:00Z</cp:lastPrinted>
  <dcterms:created xsi:type="dcterms:W3CDTF">2017-08-22T14:28:22Z</dcterms:created>
  <dcterms:modified xsi:type="dcterms:W3CDTF">2017-08-22T17:49:24Z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TC010184381033</vt:lpwstr>
  </property>
</Properties>
</file>