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C89-0AE5-8830-16CB-28565278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7A86-F7C7-995A-1436-89DC3DB81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4CAC-AA7B-0468-A321-5F914BD5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29A5-AC62-3F11-EF64-E84552C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30C8-38FE-2F5A-482E-691B1BF8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A63-63D4-8214-88B5-566E230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5230-0EAE-D646-DE30-5B74BCAEA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D495-7D50-96A0-B68F-3C92CA7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70BF-2A26-C17D-3C96-60B20362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62B3-7A93-6879-3D1E-0134A2A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E315C-1152-D267-3BD2-E9836741C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A8D5-F714-57AF-9A24-5943D77B2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381E-8338-8328-C803-4F0E806D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21F0-AE1D-A77A-6AC2-92EF6AA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309A-FC37-F4B7-46F7-C5953F21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6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B536-2777-6171-F216-30A1A12F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F263-844D-53A6-021F-BDFE03A1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F249-9973-822D-2973-F9481D61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99B2-66B4-BC54-D5A6-299957AD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2EA0-24B0-C558-FAE0-C4F52C07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C730-85BE-C90C-3520-CFC17D8C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79B5-8A9B-7394-4749-05C6EFB8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3448-7C7F-68F5-0F52-33DA7FF2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3956-75C2-2276-2952-D27C0CA7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7368-9E39-6C0C-B82E-E253BCDE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0E0-9FDD-0468-808D-533936BC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346-F6C5-B290-3740-052ECCC70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734FB-E90B-F44F-A4F5-0AE56C4A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70D0C-5AC7-784B-577D-B1142E4D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8178-1C3A-77BA-66EE-DC57960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D448-2EB2-128F-87BA-0246C1D8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4935-74AD-481D-2563-BCB74E24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3502-BC18-504B-50F7-638AF15F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1DF3F-1415-DD66-B38D-6F266747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D20F9-6705-7943-79E4-4278456A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1F99-ED6D-B237-A943-1A458E03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4AF6B-D015-7BF4-8961-52C4D59D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5B609-ADD9-555D-F407-EE3C9893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513E5-1509-B1AB-1D7E-8345E331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0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5776-7181-BC1F-93B8-E9C4F78A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870B8-C4A2-7F4D-14BF-62EDD734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9CF0F-DD11-99B8-F014-8F738BD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1CFB-7741-05EE-EF2A-CA6D1AA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0554-435D-9218-1626-ED9EB32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54129-D606-F14F-4F80-F58DF5C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67E81-3F00-CB87-0816-F28F82E9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DBCE-C860-270A-DF9F-7767FBC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4DBA-84E0-32DE-E177-D378B4E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AFDB2-533B-762D-808A-45D42862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3AA1-D0B8-547B-30A3-A551B1D6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61B78-36D9-6079-89F6-CB3E91DF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0416-21FE-4CBE-1E4F-18BFFA67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4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E3CD-8690-3ACD-E07A-CAFCED31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E9460-5E3D-EDEB-0CEC-E280DE9EC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B02F3-57CF-1286-2759-25A28E79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11F1-D989-1CE9-BACB-55220816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02EF-55B4-6D8E-23D2-2A0A8CDD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2A14-D846-1AB2-A543-9650AF7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07B4F-5886-07B0-501A-B2B63E8B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7393-CC19-1008-10D7-66A7286E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B2ED-7892-0CE4-2D94-F18802121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431-552D-4854-BF08-353773C07E0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EC5A-E7F1-BF72-65E8-DAC38282F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CDA5-974D-69AA-65A3-F248D3393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A904-53F5-42DD-BF25-8648E6BD2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0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CDA432C-E460-F3F4-FE0C-094EDEF70A71}"/>
              </a:ext>
            </a:extLst>
          </p:cNvPr>
          <p:cNvSpPr/>
          <p:nvPr/>
        </p:nvSpPr>
        <p:spPr>
          <a:xfrm>
            <a:off x="3957915" y="230373"/>
            <a:ext cx="1922932" cy="69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8D1469-1C0E-2572-EEDF-9FDD8465E527}"/>
              </a:ext>
            </a:extLst>
          </p:cNvPr>
          <p:cNvCxnSpPr>
            <a:cxnSpLocks/>
          </p:cNvCxnSpPr>
          <p:nvPr/>
        </p:nvCxnSpPr>
        <p:spPr>
          <a:xfrm flipH="1">
            <a:off x="4903694" y="920657"/>
            <a:ext cx="2242" cy="26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F24EE9-BC94-606A-A80A-18D65E105770}"/>
              </a:ext>
            </a:extLst>
          </p:cNvPr>
          <p:cNvCxnSpPr/>
          <p:nvPr/>
        </p:nvCxnSpPr>
        <p:spPr>
          <a:xfrm>
            <a:off x="4903694" y="1668575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29DA32-6D00-AD87-2220-20D717BE171D}"/>
              </a:ext>
            </a:extLst>
          </p:cNvPr>
          <p:cNvSpPr/>
          <p:nvPr/>
        </p:nvSpPr>
        <p:spPr>
          <a:xfrm>
            <a:off x="3814482" y="2017798"/>
            <a:ext cx="19498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F6971-48CE-D0AD-9D01-B45A1118A123}"/>
              </a:ext>
            </a:extLst>
          </p:cNvPr>
          <p:cNvSpPr/>
          <p:nvPr/>
        </p:nvSpPr>
        <p:spPr>
          <a:xfrm>
            <a:off x="3785346" y="2583300"/>
            <a:ext cx="2113419" cy="410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C57B10-650C-388E-AFB0-A837D05E1BBA}"/>
              </a:ext>
            </a:extLst>
          </p:cNvPr>
          <p:cNvSpPr/>
          <p:nvPr/>
        </p:nvSpPr>
        <p:spPr>
          <a:xfrm>
            <a:off x="3807181" y="3211493"/>
            <a:ext cx="2109509" cy="315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9D6AB-E109-6841-A087-E38901066220}"/>
              </a:ext>
            </a:extLst>
          </p:cNvPr>
          <p:cNvCxnSpPr>
            <a:cxnSpLocks/>
          </p:cNvCxnSpPr>
          <p:nvPr/>
        </p:nvCxnSpPr>
        <p:spPr>
          <a:xfrm>
            <a:off x="4894453" y="2380212"/>
            <a:ext cx="0" cy="1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C2BE1B-9200-114E-649E-482E15BC0D0F}"/>
              </a:ext>
            </a:extLst>
          </p:cNvPr>
          <p:cNvCxnSpPr>
            <a:cxnSpLocks/>
          </p:cNvCxnSpPr>
          <p:nvPr/>
        </p:nvCxnSpPr>
        <p:spPr>
          <a:xfrm>
            <a:off x="4891649" y="2993874"/>
            <a:ext cx="0" cy="22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71799A-1C84-252F-3B74-5AE6534740E2}"/>
              </a:ext>
            </a:extLst>
          </p:cNvPr>
          <p:cNvCxnSpPr>
            <a:cxnSpLocks/>
          </p:cNvCxnSpPr>
          <p:nvPr/>
        </p:nvCxnSpPr>
        <p:spPr>
          <a:xfrm flipH="1">
            <a:off x="4842055" y="3539848"/>
            <a:ext cx="9796" cy="26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30DD8B2D-A750-3B11-2276-761502472664}"/>
              </a:ext>
            </a:extLst>
          </p:cNvPr>
          <p:cNvSpPr/>
          <p:nvPr/>
        </p:nvSpPr>
        <p:spPr>
          <a:xfrm>
            <a:off x="3814482" y="1198456"/>
            <a:ext cx="2164973" cy="59948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90B56D-C46E-E722-A8DF-18FA32518AC6}"/>
              </a:ext>
            </a:extLst>
          </p:cNvPr>
          <p:cNvCxnSpPr>
            <a:cxnSpLocks/>
          </p:cNvCxnSpPr>
          <p:nvPr/>
        </p:nvCxnSpPr>
        <p:spPr>
          <a:xfrm>
            <a:off x="5679138" y="4390494"/>
            <a:ext cx="1272988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E2BD63-0F44-5D79-B034-5373B5BD94B3}"/>
              </a:ext>
            </a:extLst>
          </p:cNvPr>
          <p:cNvCxnSpPr>
            <a:cxnSpLocks/>
          </p:cNvCxnSpPr>
          <p:nvPr/>
        </p:nvCxnSpPr>
        <p:spPr>
          <a:xfrm>
            <a:off x="6952126" y="4370912"/>
            <a:ext cx="0" cy="25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4D770A-4A36-D6C3-F08F-50C23AF79A23}"/>
              </a:ext>
            </a:extLst>
          </p:cNvPr>
          <p:cNvSpPr txBox="1"/>
          <p:nvPr/>
        </p:nvSpPr>
        <p:spPr>
          <a:xfrm>
            <a:off x="3946708" y="373149"/>
            <a:ext cx="21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Start the Process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0E681-C9D1-12AB-DF72-C3DA2ACB8FA8}"/>
              </a:ext>
            </a:extLst>
          </p:cNvPr>
          <p:cNvSpPr txBox="1"/>
          <p:nvPr/>
        </p:nvSpPr>
        <p:spPr>
          <a:xfrm>
            <a:off x="4159624" y="1157831"/>
            <a:ext cx="159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Uploading study material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B71837-3910-EB44-FA90-BFAF1295D73B}"/>
              </a:ext>
            </a:extLst>
          </p:cNvPr>
          <p:cNvSpPr txBox="1"/>
          <p:nvPr/>
        </p:nvSpPr>
        <p:spPr>
          <a:xfrm>
            <a:off x="3957915" y="2010880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extraction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7E48E1-75AF-34FC-C3F3-D30E70F945B9}"/>
              </a:ext>
            </a:extLst>
          </p:cNvPr>
          <p:cNvSpPr txBox="1"/>
          <p:nvPr/>
        </p:nvSpPr>
        <p:spPr>
          <a:xfrm>
            <a:off x="3917573" y="2552854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formation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057CE-B3D9-B7FB-6AFE-BDB9C8D2234D}"/>
              </a:ext>
            </a:extLst>
          </p:cNvPr>
          <p:cNvSpPr txBox="1"/>
          <p:nvPr/>
        </p:nvSpPr>
        <p:spPr>
          <a:xfrm>
            <a:off x="3969115" y="3164667"/>
            <a:ext cx="19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Voice explanation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5D952E-2D1F-716A-035D-0267C1EA264A}"/>
              </a:ext>
            </a:extLst>
          </p:cNvPr>
          <p:cNvSpPr/>
          <p:nvPr/>
        </p:nvSpPr>
        <p:spPr>
          <a:xfrm>
            <a:off x="6096000" y="4647662"/>
            <a:ext cx="18288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B9052-CBC1-1EFB-8F9E-A65945079DF7}"/>
              </a:ext>
            </a:extLst>
          </p:cNvPr>
          <p:cNvSpPr txBox="1"/>
          <p:nvPr/>
        </p:nvSpPr>
        <p:spPr>
          <a:xfrm>
            <a:off x="6221508" y="46806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 test</a:t>
            </a:r>
            <a:endParaRPr lang="en-IN" dirty="0"/>
          </a:p>
        </p:txBody>
      </p:sp>
      <p:sp>
        <p:nvSpPr>
          <p:cNvPr id="73" name="Flowchart: Data 72">
            <a:extLst>
              <a:ext uri="{FF2B5EF4-FFF2-40B4-BE49-F238E27FC236}">
                <a16:creationId xmlns:a16="http://schemas.microsoft.com/office/drawing/2014/main" id="{527A40EB-87D4-C461-5E2E-0459E8DA4583}"/>
              </a:ext>
            </a:extLst>
          </p:cNvPr>
          <p:cNvSpPr/>
          <p:nvPr/>
        </p:nvSpPr>
        <p:spPr>
          <a:xfrm>
            <a:off x="5858432" y="5271493"/>
            <a:ext cx="2180665" cy="62986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8EBF192F-7278-734B-8374-86AD25F8CF4B}"/>
              </a:ext>
            </a:extLst>
          </p:cNvPr>
          <p:cNvSpPr/>
          <p:nvPr/>
        </p:nvSpPr>
        <p:spPr>
          <a:xfrm>
            <a:off x="4014770" y="3786914"/>
            <a:ext cx="1694330" cy="12281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F9FAB3-EF1B-2A96-0005-7E77C63BAE0B}"/>
              </a:ext>
            </a:extLst>
          </p:cNvPr>
          <p:cNvSpPr txBox="1"/>
          <p:nvPr/>
        </p:nvSpPr>
        <p:spPr>
          <a:xfrm>
            <a:off x="4295215" y="4047747"/>
            <a:ext cx="145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concept clear?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5CAC61-FFA8-D592-9290-11F8AC8CE1D5}"/>
              </a:ext>
            </a:extLst>
          </p:cNvPr>
          <p:cNvSpPr txBox="1"/>
          <p:nvPr/>
        </p:nvSpPr>
        <p:spPr>
          <a:xfrm>
            <a:off x="6158753" y="5246995"/>
            <a:ext cx="170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 of the test</a:t>
            </a:r>
            <a:endParaRPr lang="en-IN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C29F624-9019-A1C5-74AA-3702D29B926D}"/>
              </a:ext>
            </a:extLst>
          </p:cNvPr>
          <p:cNvSpPr/>
          <p:nvPr/>
        </p:nvSpPr>
        <p:spPr>
          <a:xfrm>
            <a:off x="5979455" y="6066328"/>
            <a:ext cx="1790696" cy="837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C78B99-0A8C-8EA6-7B9C-73E41DC6DEEC}"/>
              </a:ext>
            </a:extLst>
          </p:cNvPr>
          <p:cNvSpPr txBox="1"/>
          <p:nvPr/>
        </p:nvSpPr>
        <p:spPr>
          <a:xfrm>
            <a:off x="6045572" y="6169078"/>
            <a:ext cx="18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the process</a:t>
            </a:r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53BA74-9524-A176-E8D0-4E50F4DF3D4F}"/>
              </a:ext>
            </a:extLst>
          </p:cNvPr>
          <p:cNvCxnSpPr/>
          <p:nvPr/>
        </p:nvCxnSpPr>
        <p:spPr>
          <a:xfrm>
            <a:off x="6948763" y="5015079"/>
            <a:ext cx="0" cy="2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6F06BE6-D677-D3E8-5560-D93362CC5DC4}"/>
              </a:ext>
            </a:extLst>
          </p:cNvPr>
          <p:cNvCxnSpPr>
            <a:endCxn id="78" idx="0"/>
          </p:cNvCxnSpPr>
          <p:nvPr/>
        </p:nvCxnSpPr>
        <p:spPr>
          <a:xfrm>
            <a:off x="6874803" y="5901358"/>
            <a:ext cx="0" cy="16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0495F5-B514-3829-32AE-49A0EACB0A0E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2537012" y="4400996"/>
            <a:ext cx="1477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85F2C7-B5F4-A34C-7EAD-0FD853EB6189}"/>
              </a:ext>
            </a:extLst>
          </p:cNvPr>
          <p:cNvCxnSpPr/>
          <p:nvPr/>
        </p:nvCxnSpPr>
        <p:spPr>
          <a:xfrm flipV="1">
            <a:off x="2537012" y="2195546"/>
            <a:ext cx="0" cy="220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4C7B9B-1039-5EC2-5C22-5CB588415D98}"/>
              </a:ext>
            </a:extLst>
          </p:cNvPr>
          <p:cNvCxnSpPr>
            <a:endCxn id="29" idx="1"/>
          </p:cNvCxnSpPr>
          <p:nvPr/>
        </p:nvCxnSpPr>
        <p:spPr>
          <a:xfrm>
            <a:off x="2537012" y="2195546"/>
            <a:ext cx="1277470" cy="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3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nandhugopi07@outlook.com</dc:creator>
  <cp:lastModifiedBy>nandhugopi07@outlook.com</cp:lastModifiedBy>
  <cp:revision>2</cp:revision>
  <dcterms:created xsi:type="dcterms:W3CDTF">2023-08-20T09:42:58Z</dcterms:created>
  <dcterms:modified xsi:type="dcterms:W3CDTF">2023-08-20T10:17:28Z</dcterms:modified>
</cp:coreProperties>
</file>