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N</a:t>
            </a:r>
            <a:r>
              <a:rPr dirty="0" sz="2400" lang="en-US"/>
              <a:t>a</a:t>
            </a:r>
            <a:r>
              <a:rPr dirty="0" sz="2400" lang="en-US"/>
              <a:t>n</a:t>
            </a:r>
            <a:r>
              <a:rPr dirty="0" sz="2400" lang="en-US"/>
              <a:t>d</a:t>
            </a:r>
            <a:r>
              <a:rPr dirty="0" sz="2400" lang="en-US"/>
              <a:t>h</a:t>
            </a:r>
            <a:r>
              <a:rPr dirty="0" sz="2400" lang="en-US"/>
              <a:t>i</a:t>
            </a:r>
            <a:r>
              <a:rPr dirty="0" sz="2400" lang="en-US"/>
              <a:t>n</a:t>
            </a:r>
            <a:r>
              <a:rPr dirty="0" sz="2400" lang="en-US"/>
              <a:t>i</a:t>
            </a:r>
            <a:r>
              <a:rPr dirty="0" sz="2400" lang="en-US"/>
              <a:t>.</a:t>
            </a:r>
            <a:r>
              <a:rPr dirty="0" sz="2400" lang="en-US"/>
              <a:t>S</a:t>
            </a:r>
            <a:endParaRPr dirty="0" sz="2400" lang="en-US"/>
          </a:p>
          <a:p>
            <a:r>
              <a:rPr dirty="0" sz="2400" lang="en-US"/>
              <a:t>REGISTER NO: 31221</a:t>
            </a:r>
            <a:r>
              <a:rPr dirty="0" sz="2400" lang="en-IN"/>
              <a:t>08</a:t>
            </a:r>
            <a:r>
              <a:rPr dirty="0" sz="2400" lang="en-US"/>
              <a:t>3</a:t>
            </a:r>
            <a:r>
              <a:rPr dirty="0" sz="2400" lang="en-US"/>
              <a:t>9</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2024-08-31T05:06:42Z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