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video_presentation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9272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64000" y="19157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GB" sz="3600" b="1">
                <a:solidFill>
                  <a:schemeClr val="bg1"/>
                </a:solidFill>
              </a:rPr>
              <a:t>GOODCABS</a:t>
            </a:r>
            <a:endParaRPr lang="en-IN" altLang="en-GB" sz="3600" b="1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338195" y="5053965"/>
            <a:ext cx="72771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>
                <a:solidFill>
                  <a:schemeClr val="bg1"/>
                </a:solidFill>
              </a:rPr>
              <a:t>By- Nandhini S</a:t>
            </a:r>
            <a:endParaRPr lang="en-IN" altLang="en-GB">
              <a:solidFill>
                <a:schemeClr val="bg1"/>
              </a:solidFill>
            </a:endParaRPr>
          </a:p>
          <a:p>
            <a:r>
              <a:rPr lang="en-IN" altLang="en-GB">
                <a:solidFill>
                  <a:schemeClr val="bg1"/>
                </a:solidFill>
              </a:rPr>
              <a:t>www.linkedin.com/in/nandhini-s9</a:t>
            </a:r>
            <a:endParaRPr lang="en-IN" altLang="en-GB">
              <a:solidFill>
                <a:schemeClr val="bg1"/>
              </a:solidFill>
            </a:endParaRPr>
          </a:p>
          <a:p>
            <a:r>
              <a:rPr lang="en-IN" altLang="en-GB">
                <a:solidFill>
                  <a:schemeClr val="bg1"/>
                </a:solidFill>
              </a:rPr>
              <a:t>Resume project challenge-CODEBASICS</a:t>
            </a:r>
            <a:endParaRPr lang="en-IN" altLang="en-GB">
              <a:solidFill>
                <a:schemeClr val="bg1"/>
              </a:solidFill>
            </a:endParaRPr>
          </a:p>
          <a:p>
            <a:r>
              <a:rPr lang="en-IN" altLang="en-GB">
                <a:solidFill>
                  <a:schemeClr val="bg1"/>
                </a:solidFill>
              </a:rPr>
              <a:t>Domain : Transportation &amp; Mobility</a:t>
            </a:r>
            <a:endParaRPr lang="en-IN" altLang="en-GB">
              <a:solidFill>
                <a:schemeClr val="bg1"/>
              </a:solidFill>
            </a:endParaRPr>
          </a:p>
          <a:p>
            <a:r>
              <a:rPr lang="en-IN" altLang="en-GB">
                <a:solidFill>
                  <a:schemeClr val="bg1"/>
                </a:solidFill>
              </a:rPr>
              <a:t>Function : Operations</a:t>
            </a:r>
            <a:endParaRPr lang="en-IN" altLang="en-GB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>
                <a:solidFill>
                  <a:schemeClr val="bg1"/>
                </a:solidFill>
              </a:rPr>
              <a:t>ABOUT</a:t>
            </a:r>
            <a:endParaRPr lang="en-IN" alt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video_presentation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9272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24000" y="371475"/>
            <a:ext cx="9114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GB" sz="3200">
                <a:solidFill>
                  <a:schemeClr val="bg1"/>
                </a:solidFill>
              </a:rPr>
              <a:t>City with highest/lowest new passengers</a:t>
            </a:r>
            <a:endParaRPr lang="en-IN" altLang="en-GB" sz="32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01190" y="1992630"/>
            <a:ext cx="8388985" cy="2837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endParaRPr lang="en-GB" altLang="en-US" sz="240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90" y="2118995"/>
            <a:ext cx="8811260" cy="23844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>
                <a:solidFill>
                  <a:schemeClr val="bg1"/>
                </a:solidFill>
              </a:rPr>
              <a:t>ABOUT</a:t>
            </a:r>
            <a:endParaRPr lang="en-IN" alt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video_presentation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9272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24000" y="371475"/>
            <a:ext cx="9114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GB" sz="3200">
                <a:solidFill>
                  <a:schemeClr val="bg1"/>
                </a:solidFill>
              </a:rPr>
              <a:t>Month with highest revenue for each city</a:t>
            </a:r>
            <a:endParaRPr lang="en-IN" altLang="en-GB" sz="32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01190" y="1992630"/>
            <a:ext cx="8388985" cy="2837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endParaRPr lang="en-GB" altLang="en-US" sz="240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70" y="1503680"/>
            <a:ext cx="7120255" cy="41446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>
                <a:solidFill>
                  <a:schemeClr val="bg1"/>
                </a:solidFill>
              </a:rPr>
              <a:t>ABOUT</a:t>
            </a:r>
            <a:endParaRPr lang="en-IN" alt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video_presentation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9272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24000" y="371475"/>
            <a:ext cx="9114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GB" sz="3200">
                <a:solidFill>
                  <a:schemeClr val="bg1"/>
                </a:solidFill>
              </a:rPr>
              <a:t>Repeat Passenger Rate Analysis</a:t>
            </a:r>
            <a:endParaRPr lang="en-IN" altLang="en-GB" sz="32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01190" y="1992630"/>
            <a:ext cx="8388985" cy="2837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endParaRPr lang="en-GB" altLang="en-US" sz="240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381760"/>
            <a:ext cx="9315450" cy="2438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60" y="4000500"/>
            <a:ext cx="4886325" cy="27813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>
                <a:solidFill>
                  <a:schemeClr val="bg1"/>
                </a:solidFill>
              </a:rPr>
              <a:t>ABOUT</a:t>
            </a:r>
            <a:endParaRPr lang="en-IN" alt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video_presentation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9272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796790" y="542290"/>
            <a:ext cx="3055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2400">
                <a:solidFill>
                  <a:schemeClr val="bg1"/>
                </a:solidFill>
              </a:rPr>
              <a:t>About GOODCABS</a:t>
            </a:r>
            <a:endParaRPr lang="en-IN" altLang="en-GB" sz="24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01190" y="1992630"/>
            <a:ext cx="8388985" cy="2167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>
                <a:solidFill>
                  <a:schemeClr val="bg1"/>
                </a:solidFill>
              </a:rPr>
              <a:t>GoodCabs is a cab service company that was established just two years ago.</a:t>
            </a:r>
            <a:endParaRPr lang="en-GB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>
                <a:solidFill>
                  <a:schemeClr val="bg1"/>
                </a:solidFill>
              </a:rPr>
              <a:t>Its primary focus is on Tier 2 cities, where it aims to bridge the gap in transportation services.</a:t>
            </a:r>
            <a:endParaRPr lang="en-GB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>
                <a:solidFill>
                  <a:schemeClr val="bg1"/>
                </a:solidFill>
              </a:rPr>
              <a:t>ABOUT</a:t>
            </a:r>
            <a:endParaRPr lang="en-IN" alt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video_presentation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9272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23995" y="542290"/>
            <a:ext cx="3828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3200">
                <a:solidFill>
                  <a:schemeClr val="bg1"/>
                </a:solidFill>
              </a:rPr>
              <a:t>About GOODCABS</a:t>
            </a:r>
            <a:endParaRPr lang="en-IN" altLang="en-GB" sz="32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01190" y="1992630"/>
            <a:ext cx="8388985" cy="2167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>
                <a:solidFill>
                  <a:schemeClr val="bg1"/>
                </a:solidFill>
              </a:rPr>
              <a:t>vision : to support local drivers by creating more opportunities and to deliver excellent service to passengers.</a:t>
            </a:r>
            <a:endParaRPr lang="en-GB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>
                <a:solidFill>
                  <a:schemeClr val="bg1"/>
                </a:solidFill>
              </a:rPr>
              <a:t>Its mission </a:t>
            </a:r>
            <a:r>
              <a:rPr lang="en-IN" altLang="en-GB" sz="2400">
                <a:solidFill>
                  <a:schemeClr val="bg1"/>
                </a:solidFill>
              </a:rPr>
              <a:t>: </a:t>
            </a:r>
            <a:r>
              <a:rPr lang="en-GB" altLang="en-US" sz="2400">
                <a:solidFill>
                  <a:schemeClr val="bg1"/>
                </a:solidFill>
              </a:rPr>
              <a:t>is to achieve the ambitious growth and passenger satisfaction targets set for 2024, making it a standout player in the transportation and mobility sector</a:t>
            </a:r>
            <a:endParaRPr lang="en-GB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>
                <a:solidFill>
                  <a:schemeClr val="bg1"/>
                </a:solidFill>
              </a:rPr>
              <a:t>ABOUT</a:t>
            </a:r>
            <a:endParaRPr lang="en-IN" alt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video_presentation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9272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580640" y="542290"/>
            <a:ext cx="5310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3200">
                <a:solidFill>
                  <a:schemeClr val="bg1"/>
                </a:solidFill>
              </a:rPr>
              <a:t> GOODCABS service locations</a:t>
            </a:r>
            <a:endParaRPr lang="en-IN" altLang="en-GB" sz="32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01190" y="1837690"/>
            <a:ext cx="8388985" cy="2167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GB" altLang="en-US" sz="240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470" y="1536700"/>
            <a:ext cx="2676525" cy="37052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726690" y="1536700"/>
            <a:ext cx="39719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b="1">
                <a:solidFill>
                  <a:schemeClr val="bg1"/>
                </a:solidFill>
              </a:rPr>
              <a:t>Jaipur</a:t>
            </a:r>
            <a:endParaRPr lang="en-GB" altLang="en-US" sz="24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b="1">
                <a:solidFill>
                  <a:schemeClr val="bg1"/>
                </a:solidFill>
              </a:rPr>
              <a:t>Kochi</a:t>
            </a:r>
            <a:endParaRPr lang="en-GB" altLang="en-US" sz="24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b="1">
                <a:solidFill>
                  <a:schemeClr val="bg1"/>
                </a:solidFill>
              </a:rPr>
              <a:t>Lucknow</a:t>
            </a:r>
            <a:endParaRPr lang="en-GB" altLang="en-US" sz="24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b="1">
                <a:solidFill>
                  <a:schemeClr val="bg1"/>
                </a:solidFill>
              </a:rPr>
              <a:t>Surat</a:t>
            </a:r>
            <a:endParaRPr lang="en-GB" altLang="en-US" sz="24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b="1">
                <a:solidFill>
                  <a:schemeClr val="bg1"/>
                </a:solidFill>
              </a:rPr>
              <a:t>Indore</a:t>
            </a:r>
            <a:endParaRPr lang="en-GB" altLang="en-US" sz="24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b="1">
                <a:solidFill>
                  <a:schemeClr val="bg1"/>
                </a:solidFill>
              </a:rPr>
              <a:t>Chandigarh</a:t>
            </a:r>
            <a:endParaRPr lang="en-GB" altLang="en-US" sz="24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b="1">
                <a:solidFill>
                  <a:schemeClr val="bg1"/>
                </a:solidFill>
              </a:rPr>
              <a:t>Visakhapatnam</a:t>
            </a:r>
            <a:endParaRPr lang="en-GB" altLang="en-US" sz="24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b="1">
                <a:solidFill>
                  <a:schemeClr val="bg1"/>
                </a:solidFill>
              </a:rPr>
              <a:t>Vadodara</a:t>
            </a:r>
            <a:endParaRPr lang="en-GB" altLang="en-US" sz="24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b="1">
                <a:solidFill>
                  <a:schemeClr val="bg1"/>
                </a:solidFill>
              </a:rPr>
              <a:t>Coimbatore</a:t>
            </a:r>
            <a:endParaRPr lang="en-GB" altLang="en-US" sz="2400" b="1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b="1">
                <a:solidFill>
                  <a:schemeClr val="bg1"/>
                </a:solidFill>
              </a:rPr>
              <a:t>Mysore</a:t>
            </a:r>
            <a:endParaRPr lang="en-GB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>
                <a:solidFill>
                  <a:schemeClr val="bg1"/>
                </a:solidFill>
              </a:rPr>
              <a:t>ABOUT</a:t>
            </a:r>
            <a:endParaRPr lang="en-IN" alt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video_presentation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9272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302635" y="497205"/>
            <a:ext cx="4975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3200">
                <a:solidFill>
                  <a:schemeClr val="bg1"/>
                </a:solidFill>
              </a:rPr>
              <a:t>Goal of this dashboard</a:t>
            </a:r>
            <a:endParaRPr lang="en-IN" altLang="en-GB" sz="32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01190" y="1992630"/>
            <a:ext cx="8388985" cy="2837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>
                <a:solidFill>
                  <a:schemeClr val="bg1"/>
                </a:solidFill>
              </a:rPr>
              <a:t>Provide Actionable Insights: Analyze datasets to address key business questions on city-level trip performance, passenger trends, revenue patterns, and target achievement.</a:t>
            </a:r>
            <a:endParaRPr lang="en-GB" altLang="en-US" sz="2400">
              <a:solidFill>
                <a:schemeClr val="bg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GB" altLang="en-US" sz="2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>
                <a:solidFill>
                  <a:schemeClr val="bg1"/>
                </a:solidFill>
              </a:rPr>
              <a:t>Support Decision-Making: Present findings in a clear and visually engaging manner to assist the Chief of Operations in making informed strategic decisions.</a:t>
            </a:r>
            <a:endParaRPr lang="en-GB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>
                <a:solidFill>
                  <a:schemeClr val="bg1"/>
                </a:solidFill>
              </a:rPr>
              <a:t>ABOUT</a:t>
            </a:r>
            <a:endParaRPr lang="en-IN" alt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video_presentation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9272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302635" y="497205"/>
            <a:ext cx="4975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3200">
                <a:solidFill>
                  <a:schemeClr val="bg1"/>
                </a:solidFill>
              </a:rPr>
              <a:t>Goal of this dashboard</a:t>
            </a:r>
            <a:endParaRPr lang="en-IN" altLang="en-GB" sz="32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01190" y="1992630"/>
            <a:ext cx="8388985" cy="2837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endParaRPr lang="en-GB" altLang="en-US" sz="240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-342900"/>
            <a:ext cx="12096750" cy="7543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>
                <a:solidFill>
                  <a:schemeClr val="bg1"/>
                </a:solidFill>
              </a:rPr>
              <a:t>ABOUT</a:t>
            </a:r>
            <a:endParaRPr lang="en-IN" alt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video_presentation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9272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520950" y="306070"/>
            <a:ext cx="7054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3200">
                <a:solidFill>
                  <a:schemeClr val="bg1"/>
                </a:solidFill>
              </a:rPr>
              <a:t>City level fare and trip summary report</a:t>
            </a:r>
            <a:endParaRPr lang="en-IN" altLang="en-GB" sz="32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01190" y="1992630"/>
            <a:ext cx="8388985" cy="2837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endParaRPr lang="en-GB" altLang="en-US" sz="240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1416050"/>
            <a:ext cx="8698230" cy="37522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>
                <a:solidFill>
                  <a:schemeClr val="bg1"/>
                </a:solidFill>
              </a:rPr>
              <a:t>ABOUT</a:t>
            </a:r>
            <a:endParaRPr lang="en-IN" alt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video_presentation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9272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779270" y="306070"/>
            <a:ext cx="8665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3200">
                <a:solidFill>
                  <a:schemeClr val="bg1"/>
                </a:solidFill>
              </a:rPr>
              <a:t>Monthly City - level trips target performance report</a:t>
            </a:r>
            <a:endParaRPr lang="en-IN" altLang="en-GB" sz="32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01190" y="1992630"/>
            <a:ext cx="8388985" cy="2837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endParaRPr lang="en-GB" altLang="en-US" sz="240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" y="975995"/>
            <a:ext cx="5852160" cy="58121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915" y="975995"/>
            <a:ext cx="5845810" cy="58121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>
                <a:solidFill>
                  <a:schemeClr val="bg1"/>
                </a:solidFill>
              </a:rPr>
              <a:t>ABOUT</a:t>
            </a:r>
            <a:endParaRPr lang="en-IN" alt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video_presentation_background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9272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779270" y="306070"/>
            <a:ext cx="8665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GB" sz="3200">
                <a:solidFill>
                  <a:schemeClr val="bg1"/>
                </a:solidFill>
              </a:rPr>
              <a:t>City level repeat passenger trip frequency report</a:t>
            </a:r>
            <a:endParaRPr lang="en-IN" altLang="en-GB" sz="32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01190" y="1992630"/>
            <a:ext cx="8388985" cy="2837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endParaRPr lang="en-GB" altLang="en-US" sz="240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90725"/>
            <a:ext cx="10287000" cy="287655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1399</Words>
  <Application>WPS Presentation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ABOUT</vt:lpstr>
      <vt:lpstr>ABOUT</vt:lpstr>
      <vt:lpstr>ABOUT</vt:lpstr>
      <vt:lpstr>ABOUT</vt:lpstr>
      <vt:lpstr>ABOUT</vt:lpstr>
      <vt:lpstr>ABOUT</vt:lpstr>
      <vt:lpstr>ABOUT</vt:lpstr>
      <vt:lpstr>ABOUT</vt:lpstr>
      <vt:lpstr>ABOUT</vt:lpstr>
      <vt:lpstr>ABOUT</vt:lpstr>
      <vt:lpstr>ABOUT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Nandhini S</cp:lastModifiedBy>
  <cp:revision>3</cp:revision>
  <dcterms:created xsi:type="dcterms:W3CDTF">2024-12-07T14:11:00Z</dcterms:created>
  <dcterms:modified xsi:type="dcterms:W3CDTF">2024-12-08T14:21:06Z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685382739ADC467BBFA8593E189AB31C_11</vt:lpwstr>
  </property>
  <property fmtid="{D5CDD505-2E9C-101B-9397-08002B2CF9AE}" pid="3" name="KSOProductBuildVer">
    <vt:lpwstr>2057-12.2.0.18639</vt:lpwstr>
  </property>
</Properties>
</file>