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1" d="100"/>
          <a:sy n="101" d="100"/>
        </p:scale>
        <p:origin x="954" y="12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C7B7-48D9-83B0-42993E0830A2}"/>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C7B7-48D9-83B0-42993E0830A2}"/>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C7B7-48D9-83B0-42993E0830A2}"/>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C7B7-48D9-83B0-42993E0830A2}"/>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C7B7-48D9-83B0-42993E0830A2}"/>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104870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94" name="Holder 3"/>
          <p:cNvSpPr>
            <a:spLocks noGrp="1"/>
          </p:cNvSpPr>
          <p:nvPr>
            <p:ph type="body" idx="1"/>
          </p:nvPr>
        </p:nvSpPr>
        <p:spPr/>
        <p:txBody>
          <a:bodyPr lIns="0" tIns="0" rIns="0" bIns="0"/>
          <a:lstStyle/>
          <a:p>
            <a:endParaRPr/>
          </a:p>
        </p:txBody>
      </p:sp>
      <p:sp>
        <p:nvSpPr>
          <p:cNvPr id="104869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0"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8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85"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0"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Nandhini M </a:t>
            </a:r>
          </a:p>
          <a:p>
            <a:r>
              <a:rPr lang="en-US" sz="2400" dirty="0"/>
              <a:t>REGISTER NO</a:t>
            </a:r>
            <a:r>
              <a:rPr lang="en-US" sz="2400"/>
              <a:t>: A66206E751C4AC8B7ED4A778A385AAAA</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9"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9" name="object 7"/>
          <p:cNvSpPr txBox="1">
            <a:spLocks noGrp="1"/>
          </p:cNvSpPr>
          <p:nvPr>
            <p:ph type="title"/>
          </p:nvPr>
        </p:nvSpPr>
        <p:spPr>
          <a:xfrm>
            <a:off x="755332" y="385444"/>
            <a:ext cx="10681335" cy="21850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104869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2" name="Text Box 2"/>
          <p:cNvSpPr txBox="1"/>
          <p:nvPr/>
        </p:nvSpPr>
        <p:spPr>
          <a:xfrm>
            <a:off x="1784985" y="1873250"/>
            <a:ext cx="4064000" cy="462534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46266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2580641"/>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10801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 Box 9"/>
          <p:cNvSpPr txBox="1"/>
          <p:nvPr/>
        </p:nvSpPr>
        <p:spPr>
          <a:xfrm>
            <a:off x="3916680" y="2157730"/>
            <a:ext cx="4064000" cy="489204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4"/>
            <a:ext cx="10681335" cy="411480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1"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2"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3"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4" name="Text Box 9"/>
          <p:cNvSpPr txBox="1"/>
          <p:nvPr/>
        </p:nvSpPr>
        <p:spPr>
          <a:xfrm>
            <a:off x="2971800" y="2346960"/>
            <a:ext cx="4064000" cy="1691641"/>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Aslyn keran Keran</cp:lastModifiedBy>
  <cp:revision>1</cp:revision>
  <dcterms:created xsi:type="dcterms:W3CDTF">2024-03-29T04:07:00Z</dcterms:created>
  <dcterms:modified xsi:type="dcterms:W3CDTF">2024-09-28T05:59:08Z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37744225cfb949b0a7107db9d11a7c2f</vt:lpwstr>
  </property>
  <property fmtid="{D5CDD505-2E9C-101B-9397-08002B2CF9AE}" pid="5" name="KSOProductBuildVer">
    <vt:lpwstr>1033-12.2.0.18165</vt:lpwstr>
  </property>
</Properties>
</file>