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221822F-78C0-48A1-A669-90BE00286DF2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1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7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8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8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3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2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2905D88-C1BF-49FF-8CEF-7524FC339BC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EB78ABE-15EB-47A4-A599-70DA07B8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5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dhini10s/fraud-detection-in-financial-transaction/blob/main/Vehicle%20Insurance%20Fraud%20Detection.ipynb" TargetMode="External"/><Relationship Id="rId2" Type="http://schemas.openxmlformats.org/officeDocument/2006/relationships/hyperlink" Target="https://www.kaggle.com/code/niteshyadav3103/insurance-fraud-detection-using-12-mode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38BD-B2A0-43A0-B33E-9892BFEFC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Vehicle Insurance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AE3EC-2761-4063-8F63-A88D214E5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Nandhini.S</a:t>
            </a:r>
          </a:p>
          <a:p>
            <a:r>
              <a:rPr lang="en-IN" dirty="0"/>
              <a:t>Niteesh Kumar.S</a:t>
            </a:r>
          </a:p>
        </p:txBody>
      </p:sp>
    </p:spTree>
    <p:extLst>
      <p:ext uri="{BB962C8B-B14F-4D97-AF65-F5344CB8AC3E}">
        <p14:creationId xmlns:p14="http://schemas.microsoft.com/office/powerpoint/2010/main" val="412437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C736-3F91-4746-A15C-B4C293BE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6F64-A820-469A-A127-818F2EC9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To create a robust machine learning model to predict fraudulent insurance claims.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1026" name="Picture 2" descr="Insurance claims — Fraud detection using machine learning | by Punith |  Geek Culture | Medium">
            <a:extLst>
              <a:ext uri="{FF2B5EF4-FFF2-40B4-BE49-F238E27FC236}">
                <a16:creationId xmlns:a16="http://schemas.microsoft.com/office/drawing/2014/main" id="{EE5A6E1E-C179-E4BB-EDBA-4D03F76A8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86100"/>
            <a:ext cx="5715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8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3469-2734-45DC-9234-8907375F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C149-B4E2-43BA-B132-85739311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IN" dirty="0"/>
              <a:t>Out of 39 columns, 26 columns are filtered out for modelling.</a:t>
            </a:r>
          </a:p>
          <a:p>
            <a:r>
              <a:rPr lang="en-IN" dirty="0"/>
              <a:t>Number of columns under each data type are respectively,</a:t>
            </a:r>
          </a:p>
          <a:p>
            <a:r>
              <a:rPr lang="en-IN" dirty="0"/>
              <a:t>Float : 1</a:t>
            </a:r>
          </a:p>
          <a:p>
            <a:r>
              <a:rPr lang="en-IN" dirty="0"/>
              <a:t>Integer : 13</a:t>
            </a:r>
          </a:p>
          <a:p>
            <a:r>
              <a:rPr lang="en-IN" dirty="0"/>
              <a:t>Object : 12</a:t>
            </a:r>
          </a:p>
          <a:p>
            <a:r>
              <a:rPr lang="en-IN" dirty="0"/>
              <a:t>All the categorical variables are converted into dummy variables before deploying into the models.</a:t>
            </a:r>
          </a:p>
        </p:txBody>
      </p:sp>
    </p:spTree>
    <p:extLst>
      <p:ext uri="{BB962C8B-B14F-4D97-AF65-F5344CB8AC3E}">
        <p14:creationId xmlns:p14="http://schemas.microsoft.com/office/powerpoint/2010/main" val="171216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316A-77B8-485A-8F4D-11BCBB4E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5C16-D141-488B-B1D9-75C1B3CB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Cleaned the data by treating the empty values.</a:t>
            </a:r>
          </a:p>
          <a:p>
            <a:pPr>
              <a:lnSpc>
                <a:spcPct val="150000"/>
              </a:lnSpc>
            </a:pPr>
            <a:r>
              <a:rPr lang="en-IN" dirty="0"/>
              <a:t>Created a new feature “Elapsed Time” using the datetime data.</a:t>
            </a:r>
          </a:p>
          <a:p>
            <a:pPr>
              <a:lnSpc>
                <a:spcPct val="150000"/>
              </a:lnSpc>
            </a:pPr>
            <a:r>
              <a:rPr lang="en-IN" dirty="0"/>
              <a:t>Treated multicollinearity issue by dropping a variable from the model.</a:t>
            </a:r>
          </a:p>
          <a:p>
            <a:pPr>
              <a:lnSpc>
                <a:spcPct val="150000"/>
              </a:lnSpc>
            </a:pPr>
            <a:r>
              <a:rPr lang="en-IN" dirty="0"/>
              <a:t>Utilised one hot encoding technique to convert text to numeric value.</a:t>
            </a:r>
          </a:p>
          <a:p>
            <a:pPr>
              <a:lnSpc>
                <a:spcPct val="150000"/>
              </a:lnSpc>
            </a:pPr>
            <a:r>
              <a:rPr lang="en-IN" dirty="0"/>
              <a:t>Standardised the data to boost the efficiency of the machine learning model.</a:t>
            </a:r>
          </a:p>
          <a:p>
            <a:pPr>
              <a:lnSpc>
                <a:spcPct val="150000"/>
              </a:lnSpc>
            </a:pPr>
            <a:r>
              <a:rPr lang="en-IN" dirty="0"/>
              <a:t> Deployed ML models and chose the best model based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61536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E921-E9CE-423F-9797-C3E69D3B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E643-4C76-4140-AEF3-3E6E1BE8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0240"/>
            <a:ext cx="10058400" cy="445312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Models Deployed: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Random Forest</a:t>
            </a:r>
          </a:p>
          <a:p>
            <a:pPr lvl="1"/>
            <a:r>
              <a:rPr lang="en-IN" dirty="0"/>
              <a:t>Support Vector Machine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K Nearest Neighbour</a:t>
            </a:r>
          </a:p>
          <a:p>
            <a:pPr lvl="1"/>
            <a:r>
              <a:rPr lang="en-IN" dirty="0"/>
              <a:t>Tensor Flow</a:t>
            </a:r>
          </a:p>
          <a:p>
            <a:pPr marL="274320" lvl="1" indent="0">
              <a:buNone/>
            </a:pPr>
            <a:endParaRPr lang="en-IN" dirty="0"/>
          </a:p>
          <a:p>
            <a:r>
              <a:rPr lang="en-IN" dirty="0"/>
              <a:t>Metrics used:</a:t>
            </a:r>
          </a:p>
          <a:p>
            <a:pPr marL="274320" lvl="1" indent="0">
              <a:buNone/>
            </a:pPr>
            <a:r>
              <a:rPr lang="en-IN" dirty="0"/>
              <a:t>Accuracy score,  Precision, Recall and F1 score</a:t>
            </a:r>
          </a:p>
          <a:p>
            <a:pPr lvl="1"/>
            <a:endParaRPr lang="en-IN" dirty="0"/>
          </a:p>
          <a:p>
            <a:r>
              <a:rPr lang="en-IN" u="sng" dirty="0"/>
              <a:t>Best  Model</a:t>
            </a:r>
            <a:r>
              <a:rPr lang="en-IN" dirty="0"/>
              <a:t> : Logistic Regression</a:t>
            </a:r>
          </a:p>
          <a:p>
            <a:pPr lvl="1"/>
            <a:r>
              <a:rPr lang="en-IN" dirty="0"/>
              <a:t>Train Score : 81.46</a:t>
            </a:r>
          </a:p>
          <a:p>
            <a:pPr lvl="1"/>
            <a:r>
              <a:rPr lang="en-IN" dirty="0"/>
              <a:t>Test Score : 84.8</a:t>
            </a:r>
          </a:p>
        </p:txBody>
      </p:sp>
    </p:spTree>
    <p:extLst>
      <p:ext uri="{BB962C8B-B14F-4D97-AF65-F5344CB8AC3E}">
        <p14:creationId xmlns:p14="http://schemas.microsoft.com/office/powerpoint/2010/main" val="177892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C808-76C9-4C3B-A7EF-8517BB27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7617-DB43-4E79-9189-FB10F9B4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Source: </a:t>
            </a:r>
            <a:r>
              <a:rPr lang="en-US" dirty="0">
                <a:hlinkClick r:id="rId2"/>
              </a:rPr>
              <a:t>Insurance Fraud Detection (Using 12 Models) (kaggle.com)</a:t>
            </a:r>
            <a:endParaRPr lang="en-US" dirty="0"/>
          </a:p>
          <a:p>
            <a:r>
              <a:rPr lang="en-US" dirty="0"/>
              <a:t> View our project at: </a:t>
            </a:r>
            <a:r>
              <a:rPr lang="en-US" dirty="0">
                <a:hlinkClick r:id="rId3"/>
              </a:rPr>
              <a:t>https://github.com/nandhini10s/fraud-detection-in-financial-transaction/blob/main/Vehicle%20Insurance%20Fraud%20Detection.ipynb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76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111</TotalTime>
  <Words>236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Wood Type</vt:lpstr>
      <vt:lpstr>Vehicle Insurance Fraud Detection</vt:lpstr>
      <vt:lpstr>Objective</vt:lpstr>
      <vt:lpstr>Data description</vt:lpstr>
      <vt:lpstr>Steps</vt:lpstr>
      <vt:lpstr>Machine Learning models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Fraud Detection</dc:title>
  <dc:creator>Lenovo</dc:creator>
  <cp:lastModifiedBy>Vivek S</cp:lastModifiedBy>
  <cp:revision>8</cp:revision>
  <dcterms:created xsi:type="dcterms:W3CDTF">2024-06-29T12:49:57Z</dcterms:created>
  <dcterms:modified xsi:type="dcterms:W3CDTF">2024-06-30T10:09:56Z</dcterms:modified>
</cp:coreProperties>
</file>