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6" r:id="rId6"/>
    <p:sldId id="267"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D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C3D4E8-891F-42BC-8219-EBBB68F59508}" v="8" dt="2025-07-13T12:43:50.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HINI N" userId="c541e4e81ac87ecf" providerId="LiveId" clId="{AFC3D4E8-891F-42BC-8219-EBBB68F59508}"/>
    <pc:docChg chg="custSel addSld modSld">
      <pc:chgData name="NANDHINI N" userId="c541e4e81ac87ecf" providerId="LiveId" clId="{AFC3D4E8-891F-42BC-8219-EBBB68F59508}" dt="2025-07-13T12:44:07.963" v="122" actId="1076"/>
      <pc:docMkLst>
        <pc:docMk/>
      </pc:docMkLst>
      <pc:sldChg chg="addSp delSp modSp mod">
        <pc:chgData name="NANDHINI N" userId="c541e4e81ac87ecf" providerId="LiveId" clId="{AFC3D4E8-891F-42BC-8219-EBBB68F59508}" dt="2025-07-13T12:38:40.913" v="72" actId="14100"/>
        <pc:sldMkLst>
          <pc:docMk/>
          <pc:sldMk cId="2651631774" sldId="259"/>
        </pc:sldMkLst>
        <pc:spChg chg="del mod">
          <ac:chgData name="NANDHINI N" userId="c541e4e81ac87ecf" providerId="LiveId" clId="{AFC3D4E8-891F-42BC-8219-EBBB68F59508}" dt="2025-07-13T12:33:42.302" v="23" actId="478"/>
          <ac:spMkLst>
            <pc:docMk/>
            <pc:sldMk cId="2651631774" sldId="259"/>
            <ac:spMk id="8" creationId="{721DC07C-D384-DD11-4297-4E4AB02648CD}"/>
          </ac:spMkLst>
        </pc:spChg>
        <pc:picChg chg="del">
          <ac:chgData name="NANDHINI N" userId="c541e4e81ac87ecf" providerId="LiveId" clId="{AFC3D4E8-891F-42BC-8219-EBBB68F59508}" dt="2025-07-13T12:30:54.464" v="0" actId="478"/>
          <ac:picMkLst>
            <pc:docMk/>
            <pc:sldMk cId="2651631774" sldId="259"/>
            <ac:picMk id="4" creationId="{29E1BA2C-ED71-875B-3E04-6332C019E71A}"/>
          </ac:picMkLst>
        </pc:picChg>
        <pc:picChg chg="add del mod">
          <ac:chgData name="NANDHINI N" userId="c541e4e81ac87ecf" providerId="LiveId" clId="{AFC3D4E8-891F-42BC-8219-EBBB68F59508}" dt="2025-07-13T12:31:38.477" v="7" actId="478"/>
          <ac:picMkLst>
            <pc:docMk/>
            <pc:sldMk cId="2651631774" sldId="259"/>
            <ac:picMk id="6" creationId="{2AF144BA-54C6-6CBD-94F4-E8C9740E45B6}"/>
          </ac:picMkLst>
        </pc:picChg>
        <pc:picChg chg="add del mod">
          <ac:chgData name="NANDHINI N" userId="c541e4e81ac87ecf" providerId="LiveId" clId="{AFC3D4E8-891F-42BC-8219-EBBB68F59508}" dt="2025-07-13T12:31:38.477" v="7" actId="478"/>
          <ac:picMkLst>
            <pc:docMk/>
            <pc:sldMk cId="2651631774" sldId="259"/>
            <ac:picMk id="9" creationId="{B02B8066-4E79-0C4C-4AD9-D797A5E84CCD}"/>
          </ac:picMkLst>
        </pc:picChg>
        <pc:picChg chg="add del mod">
          <ac:chgData name="NANDHINI N" userId="c541e4e81ac87ecf" providerId="LiveId" clId="{AFC3D4E8-891F-42BC-8219-EBBB68F59508}" dt="2025-07-13T12:31:38.477" v="7" actId="478"/>
          <ac:picMkLst>
            <pc:docMk/>
            <pc:sldMk cId="2651631774" sldId="259"/>
            <ac:picMk id="12" creationId="{1D536A6A-D75A-89B8-1BFC-62886C71AEBA}"/>
          </ac:picMkLst>
        </pc:picChg>
        <pc:picChg chg="add del mod">
          <ac:chgData name="NANDHINI N" userId="c541e4e81ac87ecf" providerId="LiveId" clId="{AFC3D4E8-891F-42BC-8219-EBBB68F59508}" dt="2025-07-13T12:31:38.477" v="7" actId="478"/>
          <ac:picMkLst>
            <pc:docMk/>
            <pc:sldMk cId="2651631774" sldId="259"/>
            <ac:picMk id="14" creationId="{7827B5FE-8F75-E31E-544F-C205A3A5D3DA}"/>
          </ac:picMkLst>
        </pc:picChg>
        <pc:picChg chg="add del mod">
          <ac:chgData name="NANDHINI N" userId="c541e4e81ac87ecf" providerId="LiveId" clId="{AFC3D4E8-891F-42BC-8219-EBBB68F59508}" dt="2025-07-13T12:31:38.477" v="7" actId="478"/>
          <ac:picMkLst>
            <pc:docMk/>
            <pc:sldMk cId="2651631774" sldId="259"/>
            <ac:picMk id="16" creationId="{2FE3504C-CBC7-BF61-ED6F-A2C62E13BA7C}"/>
          </ac:picMkLst>
        </pc:picChg>
        <pc:picChg chg="add del mod">
          <ac:chgData name="NANDHINI N" userId="c541e4e81ac87ecf" providerId="LiveId" clId="{AFC3D4E8-891F-42BC-8219-EBBB68F59508}" dt="2025-07-13T12:31:38.477" v="7" actId="478"/>
          <ac:picMkLst>
            <pc:docMk/>
            <pc:sldMk cId="2651631774" sldId="259"/>
            <ac:picMk id="18" creationId="{6877337E-1689-F2AC-1AE1-26379DC993B5}"/>
          </ac:picMkLst>
        </pc:picChg>
        <pc:picChg chg="add del mod">
          <ac:chgData name="NANDHINI N" userId="c541e4e81ac87ecf" providerId="LiveId" clId="{AFC3D4E8-891F-42BC-8219-EBBB68F59508}" dt="2025-07-13T12:31:38.477" v="7" actId="478"/>
          <ac:picMkLst>
            <pc:docMk/>
            <pc:sldMk cId="2651631774" sldId="259"/>
            <ac:picMk id="20" creationId="{B8E10918-FB27-C39C-6ABC-F2DA7AD83598}"/>
          </ac:picMkLst>
        </pc:picChg>
        <pc:picChg chg="add mod modCrop">
          <ac:chgData name="NANDHINI N" userId="c541e4e81ac87ecf" providerId="LiveId" clId="{AFC3D4E8-891F-42BC-8219-EBBB68F59508}" dt="2025-07-13T12:37:14.299" v="62" actId="1076"/>
          <ac:picMkLst>
            <pc:docMk/>
            <pc:sldMk cId="2651631774" sldId="259"/>
            <ac:picMk id="22" creationId="{12DF0C07-B981-F6AC-E541-1AE68AE4541B}"/>
          </ac:picMkLst>
        </pc:picChg>
        <pc:picChg chg="add mod modCrop">
          <ac:chgData name="NANDHINI N" userId="c541e4e81ac87ecf" providerId="LiveId" clId="{AFC3D4E8-891F-42BC-8219-EBBB68F59508}" dt="2025-07-13T12:37:26.083" v="64" actId="14100"/>
          <ac:picMkLst>
            <pc:docMk/>
            <pc:sldMk cId="2651631774" sldId="259"/>
            <ac:picMk id="24" creationId="{A3AD704A-4A87-84AF-B502-827B94FE103E}"/>
          </ac:picMkLst>
        </pc:picChg>
        <pc:picChg chg="add mod modCrop">
          <ac:chgData name="NANDHINI N" userId="c541e4e81ac87ecf" providerId="LiveId" clId="{AFC3D4E8-891F-42BC-8219-EBBB68F59508}" dt="2025-07-13T12:37:21.631" v="63" actId="14100"/>
          <ac:picMkLst>
            <pc:docMk/>
            <pc:sldMk cId="2651631774" sldId="259"/>
            <ac:picMk id="26" creationId="{C08C2B0D-FED6-DCBC-A627-FAB45595DD23}"/>
          </ac:picMkLst>
        </pc:picChg>
        <pc:picChg chg="add mod modCrop">
          <ac:chgData name="NANDHINI N" userId="c541e4e81ac87ecf" providerId="LiveId" clId="{AFC3D4E8-891F-42BC-8219-EBBB68F59508}" dt="2025-07-13T12:38:40.913" v="72" actId="14100"/>
          <ac:picMkLst>
            <pc:docMk/>
            <pc:sldMk cId="2651631774" sldId="259"/>
            <ac:picMk id="28" creationId="{D6FBE4F4-E1C5-C7B1-78F6-1EB6F40A6449}"/>
          </ac:picMkLst>
        </pc:picChg>
      </pc:sldChg>
      <pc:sldChg chg="addSp delSp modSp add mod">
        <pc:chgData name="NANDHINI N" userId="c541e4e81ac87ecf" providerId="LiveId" clId="{AFC3D4E8-891F-42BC-8219-EBBB68F59508}" dt="2025-07-13T12:42:51.419" v="110" actId="14100"/>
        <pc:sldMkLst>
          <pc:docMk/>
          <pc:sldMk cId="1631782344" sldId="266"/>
        </pc:sldMkLst>
        <pc:picChg chg="add mod modCrop">
          <ac:chgData name="NANDHINI N" userId="c541e4e81ac87ecf" providerId="LiveId" clId="{AFC3D4E8-891F-42BC-8219-EBBB68F59508}" dt="2025-07-13T12:42:17.405" v="102" actId="1076"/>
          <ac:picMkLst>
            <pc:docMk/>
            <pc:sldMk cId="1631782344" sldId="266"/>
            <ac:picMk id="4" creationId="{58C27498-9222-D848-1C8A-1D915E170B96}"/>
          </ac:picMkLst>
        </pc:picChg>
        <pc:picChg chg="add mod modCrop">
          <ac:chgData name="NANDHINI N" userId="c541e4e81ac87ecf" providerId="LiveId" clId="{AFC3D4E8-891F-42BC-8219-EBBB68F59508}" dt="2025-07-13T12:42:29.113" v="105" actId="14100"/>
          <ac:picMkLst>
            <pc:docMk/>
            <pc:sldMk cId="1631782344" sldId="266"/>
            <ac:picMk id="6" creationId="{2232D36B-3EEB-3CD5-DB6B-43694264C8EB}"/>
          </ac:picMkLst>
        </pc:picChg>
        <pc:picChg chg="add mod modCrop">
          <ac:chgData name="NANDHINI N" userId="c541e4e81ac87ecf" providerId="LiveId" clId="{AFC3D4E8-891F-42BC-8219-EBBB68F59508}" dt="2025-07-13T12:42:51.419" v="110" actId="14100"/>
          <ac:picMkLst>
            <pc:docMk/>
            <pc:sldMk cId="1631782344" sldId="266"/>
            <ac:picMk id="8" creationId="{9658ACA5-A074-FCA8-D7EB-569D8A7469AE}"/>
          </ac:picMkLst>
        </pc:picChg>
        <pc:picChg chg="del">
          <ac:chgData name="NANDHINI N" userId="c541e4e81ac87ecf" providerId="LiveId" clId="{AFC3D4E8-891F-42BC-8219-EBBB68F59508}" dt="2025-07-13T12:38:57.840" v="74" actId="478"/>
          <ac:picMkLst>
            <pc:docMk/>
            <pc:sldMk cId="1631782344" sldId="266"/>
            <ac:picMk id="22" creationId="{D05A12F9-BCD5-CA9E-7033-3A7CE58CDA70}"/>
          </ac:picMkLst>
        </pc:picChg>
        <pc:picChg chg="del">
          <ac:chgData name="NANDHINI N" userId="c541e4e81ac87ecf" providerId="LiveId" clId="{AFC3D4E8-891F-42BC-8219-EBBB68F59508}" dt="2025-07-13T12:39:01.597" v="76" actId="478"/>
          <ac:picMkLst>
            <pc:docMk/>
            <pc:sldMk cId="1631782344" sldId="266"/>
            <ac:picMk id="24" creationId="{B31608FC-C723-481F-FF50-A65039E30F1C}"/>
          </ac:picMkLst>
        </pc:picChg>
        <pc:picChg chg="del">
          <ac:chgData name="NANDHINI N" userId="c541e4e81ac87ecf" providerId="LiveId" clId="{AFC3D4E8-891F-42BC-8219-EBBB68F59508}" dt="2025-07-13T12:38:59.672" v="75" actId="478"/>
          <ac:picMkLst>
            <pc:docMk/>
            <pc:sldMk cId="1631782344" sldId="266"/>
            <ac:picMk id="26" creationId="{81BE652B-4F18-2D1F-1887-FE28DBF73DEC}"/>
          </ac:picMkLst>
        </pc:picChg>
        <pc:picChg chg="del">
          <ac:chgData name="NANDHINI N" userId="c541e4e81ac87ecf" providerId="LiveId" clId="{AFC3D4E8-891F-42BC-8219-EBBB68F59508}" dt="2025-07-13T12:39:03.479" v="77" actId="478"/>
          <ac:picMkLst>
            <pc:docMk/>
            <pc:sldMk cId="1631782344" sldId="266"/>
            <ac:picMk id="28" creationId="{6C14F2D1-006F-E880-858B-FF1497493529}"/>
          </ac:picMkLst>
        </pc:picChg>
      </pc:sldChg>
      <pc:sldChg chg="addSp delSp modSp add mod">
        <pc:chgData name="NANDHINI N" userId="c541e4e81ac87ecf" providerId="LiveId" clId="{AFC3D4E8-891F-42BC-8219-EBBB68F59508}" dt="2025-07-13T12:44:07.963" v="122" actId="1076"/>
        <pc:sldMkLst>
          <pc:docMk/>
          <pc:sldMk cId="2042176590" sldId="267"/>
        </pc:sldMkLst>
        <pc:spChg chg="add mod">
          <ac:chgData name="NANDHINI N" userId="c541e4e81ac87ecf" providerId="LiveId" clId="{AFC3D4E8-891F-42BC-8219-EBBB68F59508}" dt="2025-07-13T12:44:01.161" v="121" actId="255"/>
          <ac:spMkLst>
            <pc:docMk/>
            <pc:sldMk cId="2042176590" sldId="267"/>
            <ac:spMk id="7" creationId="{DFBF62D6-D796-5ABA-A066-632146D540B0}"/>
          </ac:spMkLst>
        </pc:spChg>
        <pc:picChg chg="del">
          <ac:chgData name="NANDHINI N" userId="c541e4e81ac87ecf" providerId="LiveId" clId="{AFC3D4E8-891F-42BC-8219-EBBB68F59508}" dt="2025-07-13T12:43:08.180" v="112" actId="478"/>
          <ac:picMkLst>
            <pc:docMk/>
            <pc:sldMk cId="2042176590" sldId="267"/>
            <ac:picMk id="4" creationId="{B2FFDF87-813E-1F6A-95FC-D91E1757A20D}"/>
          </ac:picMkLst>
        </pc:picChg>
        <pc:picChg chg="add mod">
          <ac:chgData name="NANDHINI N" userId="c541e4e81ac87ecf" providerId="LiveId" clId="{AFC3D4E8-891F-42BC-8219-EBBB68F59508}" dt="2025-07-13T12:44:07.963" v="122" actId="1076"/>
          <ac:picMkLst>
            <pc:docMk/>
            <pc:sldMk cId="2042176590" sldId="267"/>
            <ac:picMk id="5" creationId="{E4A42F78-DEF5-99D8-74FE-B459F8B44099}"/>
          </ac:picMkLst>
        </pc:picChg>
        <pc:picChg chg="del">
          <ac:chgData name="NANDHINI N" userId="c541e4e81ac87ecf" providerId="LiveId" clId="{AFC3D4E8-891F-42BC-8219-EBBB68F59508}" dt="2025-07-13T12:43:08.180" v="112" actId="478"/>
          <ac:picMkLst>
            <pc:docMk/>
            <pc:sldMk cId="2042176590" sldId="267"/>
            <ac:picMk id="6" creationId="{3609CBFF-0A0D-6854-4ACA-1224C6D2C736}"/>
          </ac:picMkLst>
        </pc:picChg>
        <pc:picChg chg="del">
          <ac:chgData name="NANDHINI N" userId="c541e4e81ac87ecf" providerId="LiveId" clId="{AFC3D4E8-891F-42BC-8219-EBBB68F59508}" dt="2025-07-13T12:43:08.180" v="112" actId="478"/>
          <ac:picMkLst>
            <pc:docMk/>
            <pc:sldMk cId="2042176590" sldId="267"/>
            <ac:picMk id="8" creationId="{18541F5B-E61D-1FD8-F359-EF353631FC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F93C5-E345-4EF7-BD25-0F125846E98F}" type="datetimeFigureOut">
              <a:rPr lang="en-IN" smtClean="0"/>
              <a:t>13-07-2025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49D56-34D3-4234-9D88-49952353821E}" type="slidenum">
              <a:rPr lang="en-IN" smtClean="0"/>
              <a:t>‹#›</a:t>
            </a:fld>
            <a:endParaRPr lang="en-IN"/>
          </a:p>
        </p:txBody>
      </p:sp>
    </p:spTree>
    <p:extLst>
      <p:ext uri="{BB962C8B-B14F-4D97-AF65-F5344CB8AC3E}">
        <p14:creationId xmlns:p14="http://schemas.microsoft.com/office/powerpoint/2010/main" val="694825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949D56-34D3-4234-9D88-49952353821E}" type="slidenum">
              <a:rPr lang="en-IN" smtClean="0"/>
              <a:t>4</a:t>
            </a:fld>
            <a:endParaRPr lang="en-IN"/>
          </a:p>
        </p:txBody>
      </p:sp>
    </p:spTree>
    <p:extLst>
      <p:ext uri="{BB962C8B-B14F-4D97-AF65-F5344CB8AC3E}">
        <p14:creationId xmlns:p14="http://schemas.microsoft.com/office/powerpoint/2010/main" val="75765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67566-D25A-A9EB-849B-6C7F244541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5A4EFA-69F8-BC09-7708-17F30BEAC7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FB63FE-8160-92FF-14F1-90E5746471A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5FD8D47-8138-B46B-1BD7-C8C2399F69E5}"/>
              </a:ext>
            </a:extLst>
          </p:cNvPr>
          <p:cNvSpPr>
            <a:spLocks noGrp="1"/>
          </p:cNvSpPr>
          <p:nvPr>
            <p:ph type="sldNum" sz="quarter" idx="5"/>
          </p:nvPr>
        </p:nvSpPr>
        <p:spPr/>
        <p:txBody>
          <a:bodyPr/>
          <a:lstStyle/>
          <a:p>
            <a:fld id="{25949D56-34D3-4234-9D88-49952353821E}" type="slidenum">
              <a:rPr lang="en-IN" smtClean="0"/>
              <a:t>5</a:t>
            </a:fld>
            <a:endParaRPr lang="en-IN"/>
          </a:p>
        </p:txBody>
      </p:sp>
    </p:spTree>
    <p:extLst>
      <p:ext uri="{BB962C8B-B14F-4D97-AF65-F5344CB8AC3E}">
        <p14:creationId xmlns:p14="http://schemas.microsoft.com/office/powerpoint/2010/main" val="1571046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0EC7-4DF5-DA4F-A021-127F59E5BC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F1336E-3D8F-D123-CF86-4E23339107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B6FC44-F770-3987-17DD-309E0091DDF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E3C261B-BC3B-5AF3-DFBE-A6C6FC52814B}"/>
              </a:ext>
            </a:extLst>
          </p:cNvPr>
          <p:cNvSpPr>
            <a:spLocks noGrp="1"/>
          </p:cNvSpPr>
          <p:nvPr>
            <p:ph type="sldNum" sz="quarter" idx="5"/>
          </p:nvPr>
        </p:nvSpPr>
        <p:spPr/>
        <p:txBody>
          <a:bodyPr/>
          <a:lstStyle/>
          <a:p>
            <a:fld id="{25949D56-34D3-4234-9D88-49952353821E}" type="slidenum">
              <a:rPr lang="en-IN" smtClean="0"/>
              <a:t>6</a:t>
            </a:fld>
            <a:endParaRPr lang="en-IN"/>
          </a:p>
        </p:txBody>
      </p:sp>
    </p:spTree>
    <p:extLst>
      <p:ext uri="{BB962C8B-B14F-4D97-AF65-F5344CB8AC3E}">
        <p14:creationId xmlns:p14="http://schemas.microsoft.com/office/powerpoint/2010/main" val="254512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CF1A-2290-B3C2-5720-16D662F653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96CEFD-ECA3-EA32-E5B4-2FD91D4C85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741B2E-3982-992E-B261-A70C4770ED3A}"/>
              </a:ext>
            </a:extLst>
          </p:cNvPr>
          <p:cNvSpPr>
            <a:spLocks noGrp="1"/>
          </p:cNvSpPr>
          <p:nvPr>
            <p:ph type="dt" sz="half" idx="10"/>
          </p:nvPr>
        </p:nvSpPr>
        <p:spPr/>
        <p:txBody>
          <a:bodyPr/>
          <a:lstStyle/>
          <a:p>
            <a:fld id="{C40089C4-FAB3-455C-BE9A-0A3233EC1E53}" type="datetimeFigureOut">
              <a:rPr lang="en-IN" smtClean="0"/>
              <a:t>13-07-2025</a:t>
            </a:fld>
            <a:endParaRPr lang="en-IN"/>
          </a:p>
        </p:txBody>
      </p:sp>
      <p:sp>
        <p:nvSpPr>
          <p:cNvPr id="5" name="Footer Placeholder 4">
            <a:extLst>
              <a:ext uri="{FF2B5EF4-FFF2-40B4-BE49-F238E27FC236}">
                <a16:creationId xmlns:a16="http://schemas.microsoft.com/office/drawing/2014/main" id="{B20B834A-C69F-8FB8-509B-EE4630D9C6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E45D0-542F-528F-0E7C-11422A22C7A0}"/>
              </a:ext>
            </a:extLst>
          </p:cNvPr>
          <p:cNvSpPr>
            <a:spLocks noGrp="1"/>
          </p:cNvSpPr>
          <p:nvPr>
            <p:ph type="sldNum" sz="quarter" idx="12"/>
          </p:nvPr>
        </p:nvSpPr>
        <p:spPr/>
        <p:txBody>
          <a:bodyPr/>
          <a:lstStyle/>
          <a:p>
            <a:fld id="{8DB796EB-4F7D-4ABC-B95C-4C52F6E71660}" type="slidenum">
              <a:rPr lang="en-IN" smtClean="0"/>
              <a:t>‹#›</a:t>
            </a:fld>
            <a:endParaRPr lang="en-IN"/>
          </a:p>
        </p:txBody>
      </p:sp>
    </p:spTree>
    <p:extLst>
      <p:ext uri="{BB962C8B-B14F-4D97-AF65-F5344CB8AC3E}">
        <p14:creationId xmlns:p14="http://schemas.microsoft.com/office/powerpoint/2010/main" val="1114617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ADCD-C94A-7844-6955-B43B0B3FAE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5010CD-04F2-7695-0F92-E8C5A05CDB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2D2AEB-B232-CB42-007C-F1FBC332C39C}"/>
              </a:ext>
            </a:extLst>
          </p:cNvPr>
          <p:cNvSpPr>
            <a:spLocks noGrp="1"/>
          </p:cNvSpPr>
          <p:nvPr>
            <p:ph type="dt" sz="half" idx="10"/>
          </p:nvPr>
        </p:nvSpPr>
        <p:spPr/>
        <p:txBody>
          <a:bodyPr/>
          <a:lstStyle/>
          <a:p>
            <a:fld id="{C40089C4-FAB3-455C-BE9A-0A3233EC1E53}" type="datetimeFigureOut">
              <a:rPr lang="en-IN" smtClean="0"/>
              <a:t>13-07-2025</a:t>
            </a:fld>
            <a:endParaRPr lang="en-IN"/>
          </a:p>
        </p:txBody>
      </p:sp>
      <p:sp>
        <p:nvSpPr>
          <p:cNvPr id="5" name="Footer Placeholder 4">
            <a:extLst>
              <a:ext uri="{FF2B5EF4-FFF2-40B4-BE49-F238E27FC236}">
                <a16:creationId xmlns:a16="http://schemas.microsoft.com/office/drawing/2014/main" id="{BD9688D0-CB53-73A6-8D45-5041F42F1F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4A09A8-F256-35F0-6E97-C3EB5D3FF784}"/>
              </a:ext>
            </a:extLst>
          </p:cNvPr>
          <p:cNvSpPr>
            <a:spLocks noGrp="1"/>
          </p:cNvSpPr>
          <p:nvPr>
            <p:ph type="sldNum" sz="quarter" idx="12"/>
          </p:nvPr>
        </p:nvSpPr>
        <p:spPr/>
        <p:txBody>
          <a:bodyPr/>
          <a:lstStyle/>
          <a:p>
            <a:fld id="{8DB796EB-4F7D-4ABC-B95C-4C52F6E71660}" type="slidenum">
              <a:rPr lang="en-IN" smtClean="0"/>
              <a:t>‹#›</a:t>
            </a:fld>
            <a:endParaRPr lang="en-IN"/>
          </a:p>
        </p:txBody>
      </p:sp>
    </p:spTree>
    <p:extLst>
      <p:ext uri="{BB962C8B-B14F-4D97-AF65-F5344CB8AC3E}">
        <p14:creationId xmlns:p14="http://schemas.microsoft.com/office/powerpoint/2010/main" val="4227233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4EA91D-005E-FABD-4ACC-F7FD25462C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3BB92B-691C-8C93-E280-58E578A072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8906D3-C996-ADB9-2A05-D3C3B795617C}"/>
              </a:ext>
            </a:extLst>
          </p:cNvPr>
          <p:cNvSpPr>
            <a:spLocks noGrp="1"/>
          </p:cNvSpPr>
          <p:nvPr>
            <p:ph type="dt" sz="half" idx="10"/>
          </p:nvPr>
        </p:nvSpPr>
        <p:spPr/>
        <p:txBody>
          <a:bodyPr/>
          <a:lstStyle/>
          <a:p>
            <a:fld id="{C40089C4-FAB3-455C-BE9A-0A3233EC1E53}" type="datetimeFigureOut">
              <a:rPr lang="en-IN" smtClean="0"/>
              <a:t>13-07-2025</a:t>
            </a:fld>
            <a:endParaRPr lang="en-IN"/>
          </a:p>
        </p:txBody>
      </p:sp>
      <p:sp>
        <p:nvSpPr>
          <p:cNvPr id="5" name="Footer Placeholder 4">
            <a:extLst>
              <a:ext uri="{FF2B5EF4-FFF2-40B4-BE49-F238E27FC236}">
                <a16:creationId xmlns:a16="http://schemas.microsoft.com/office/drawing/2014/main" id="{4D3E86B4-3639-427C-2B02-70DD3B8A22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991D2-700E-22DF-72C6-665F7C4ACF13}"/>
              </a:ext>
            </a:extLst>
          </p:cNvPr>
          <p:cNvSpPr>
            <a:spLocks noGrp="1"/>
          </p:cNvSpPr>
          <p:nvPr>
            <p:ph type="sldNum" sz="quarter" idx="12"/>
          </p:nvPr>
        </p:nvSpPr>
        <p:spPr/>
        <p:txBody>
          <a:bodyPr/>
          <a:lstStyle/>
          <a:p>
            <a:fld id="{8DB796EB-4F7D-4ABC-B95C-4C52F6E71660}" type="slidenum">
              <a:rPr lang="en-IN" smtClean="0"/>
              <a:t>‹#›</a:t>
            </a:fld>
            <a:endParaRPr lang="en-IN"/>
          </a:p>
        </p:txBody>
      </p:sp>
    </p:spTree>
    <p:extLst>
      <p:ext uri="{BB962C8B-B14F-4D97-AF65-F5344CB8AC3E}">
        <p14:creationId xmlns:p14="http://schemas.microsoft.com/office/powerpoint/2010/main" val="156288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3A67-8963-C7B8-3AEC-44186A37E0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33A25A-024D-9F62-52D3-CD0417309B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06FE6-66F0-C370-1584-61BD9A02A174}"/>
              </a:ext>
            </a:extLst>
          </p:cNvPr>
          <p:cNvSpPr>
            <a:spLocks noGrp="1"/>
          </p:cNvSpPr>
          <p:nvPr>
            <p:ph type="dt" sz="half" idx="10"/>
          </p:nvPr>
        </p:nvSpPr>
        <p:spPr/>
        <p:txBody>
          <a:bodyPr/>
          <a:lstStyle/>
          <a:p>
            <a:fld id="{C40089C4-FAB3-455C-BE9A-0A3233EC1E53}" type="datetimeFigureOut">
              <a:rPr lang="en-IN" smtClean="0"/>
              <a:t>13-07-2025</a:t>
            </a:fld>
            <a:endParaRPr lang="en-IN"/>
          </a:p>
        </p:txBody>
      </p:sp>
      <p:sp>
        <p:nvSpPr>
          <p:cNvPr id="5" name="Footer Placeholder 4">
            <a:extLst>
              <a:ext uri="{FF2B5EF4-FFF2-40B4-BE49-F238E27FC236}">
                <a16:creationId xmlns:a16="http://schemas.microsoft.com/office/drawing/2014/main" id="{6FE90E44-4798-FD53-7FA2-F8385DD0A4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BCC862-FA95-8080-72A1-351D05F654EC}"/>
              </a:ext>
            </a:extLst>
          </p:cNvPr>
          <p:cNvSpPr>
            <a:spLocks noGrp="1"/>
          </p:cNvSpPr>
          <p:nvPr>
            <p:ph type="sldNum" sz="quarter" idx="12"/>
          </p:nvPr>
        </p:nvSpPr>
        <p:spPr/>
        <p:txBody>
          <a:bodyPr/>
          <a:lstStyle/>
          <a:p>
            <a:fld id="{8DB796EB-4F7D-4ABC-B95C-4C52F6E71660}" type="slidenum">
              <a:rPr lang="en-IN" smtClean="0"/>
              <a:t>‹#›</a:t>
            </a:fld>
            <a:endParaRPr lang="en-IN"/>
          </a:p>
        </p:txBody>
      </p:sp>
    </p:spTree>
    <p:extLst>
      <p:ext uri="{BB962C8B-B14F-4D97-AF65-F5344CB8AC3E}">
        <p14:creationId xmlns:p14="http://schemas.microsoft.com/office/powerpoint/2010/main" val="2891509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44A47-4ADA-A0D8-8489-9906543A53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DC00B7-55C8-DC33-7437-033CF97D90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16F7BC-C855-7CFF-C4BC-27870CDCDFDB}"/>
              </a:ext>
            </a:extLst>
          </p:cNvPr>
          <p:cNvSpPr>
            <a:spLocks noGrp="1"/>
          </p:cNvSpPr>
          <p:nvPr>
            <p:ph type="dt" sz="half" idx="10"/>
          </p:nvPr>
        </p:nvSpPr>
        <p:spPr/>
        <p:txBody>
          <a:bodyPr/>
          <a:lstStyle/>
          <a:p>
            <a:fld id="{C40089C4-FAB3-455C-BE9A-0A3233EC1E53}" type="datetimeFigureOut">
              <a:rPr lang="en-IN" smtClean="0"/>
              <a:t>13-07-2025</a:t>
            </a:fld>
            <a:endParaRPr lang="en-IN"/>
          </a:p>
        </p:txBody>
      </p:sp>
      <p:sp>
        <p:nvSpPr>
          <p:cNvPr id="5" name="Footer Placeholder 4">
            <a:extLst>
              <a:ext uri="{FF2B5EF4-FFF2-40B4-BE49-F238E27FC236}">
                <a16:creationId xmlns:a16="http://schemas.microsoft.com/office/drawing/2014/main" id="{6AF8B68E-A80D-42C3-68A3-B8C3AFDD23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8D9642-D345-15C1-5BA4-23AE4AE8977E}"/>
              </a:ext>
            </a:extLst>
          </p:cNvPr>
          <p:cNvSpPr>
            <a:spLocks noGrp="1"/>
          </p:cNvSpPr>
          <p:nvPr>
            <p:ph type="sldNum" sz="quarter" idx="12"/>
          </p:nvPr>
        </p:nvSpPr>
        <p:spPr/>
        <p:txBody>
          <a:bodyPr/>
          <a:lstStyle/>
          <a:p>
            <a:fld id="{8DB796EB-4F7D-4ABC-B95C-4C52F6E71660}" type="slidenum">
              <a:rPr lang="en-IN" smtClean="0"/>
              <a:t>‹#›</a:t>
            </a:fld>
            <a:endParaRPr lang="en-IN"/>
          </a:p>
        </p:txBody>
      </p:sp>
    </p:spTree>
    <p:extLst>
      <p:ext uri="{BB962C8B-B14F-4D97-AF65-F5344CB8AC3E}">
        <p14:creationId xmlns:p14="http://schemas.microsoft.com/office/powerpoint/2010/main" val="4286278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C53F-492C-7A13-E718-42C632B641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B1A08E-CE27-98A2-B3C6-F1C984A812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B4D0BE-D69A-1187-67B6-D291F70921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5D1089-4F8E-4815-EF96-36B5A7AC930C}"/>
              </a:ext>
            </a:extLst>
          </p:cNvPr>
          <p:cNvSpPr>
            <a:spLocks noGrp="1"/>
          </p:cNvSpPr>
          <p:nvPr>
            <p:ph type="dt" sz="half" idx="10"/>
          </p:nvPr>
        </p:nvSpPr>
        <p:spPr/>
        <p:txBody>
          <a:bodyPr/>
          <a:lstStyle/>
          <a:p>
            <a:fld id="{C40089C4-FAB3-455C-BE9A-0A3233EC1E53}" type="datetimeFigureOut">
              <a:rPr lang="en-IN" smtClean="0"/>
              <a:t>13-07-2025</a:t>
            </a:fld>
            <a:endParaRPr lang="en-IN"/>
          </a:p>
        </p:txBody>
      </p:sp>
      <p:sp>
        <p:nvSpPr>
          <p:cNvPr id="6" name="Footer Placeholder 5">
            <a:extLst>
              <a:ext uri="{FF2B5EF4-FFF2-40B4-BE49-F238E27FC236}">
                <a16:creationId xmlns:a16="http://schemas.microsoft.com/office/drawing/2014/main" id="{322C4601-7B22-F72C-C622-F95A8F7AA5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4C4BD6-5D73-4370-857A-45F6B28403E9}"/>
              </a:ext>
            </a:extLst>
          </p:cNvPr>
          <p:cNvSpPr>
            <a:spLocks noGrp="1"/>
          </p:cNvSpPr>
          <p:nvPr>
            <p:ph type="sldNum" sz="quarter" idx="12"/>
          </p:nvPr>
        </p:nvSpPr>
        <p:spPr/>
        <p:txBody>
          <a:bodyPr/>
          <a:lstStyle/>
          <a:p>
            <a:fld id="{8DB796EB-4F7D-4ABC-B95C-4C52F6E71660}" type="slidenum">
              <a:rPr lang="en-IN" smtClean="0"/>
              <a:t>‹#›</a:t>
            </a:fld>
            <a:endParaRPr lang="en-IN"/>
          </a:p>
        </p:txBody>
      </p:sp>
    </p:spTree>
    <p:extLst>
      <p:ext uri="{BB962C8B-B14F-4D97-AF65-F5344CB8AC3E}">
        <p14:creationId xmlns:p14="http://schemas.microsoft.com/office/powerpoint/2010/main" val="28108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4A7F-4C4C-75E1-B640-E9A22C23FB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27A83E-D2C9-AF81-0733-18313D4D2C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F854F1-7326-EBB3-9A42-D1D9DF5F9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B2F1E6-DA17-07C4-6618-70DBBD8D33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691EC7-FC5C-99C6-940D-C3CEFDAEF5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F8C3C7-CA7E-2324-35A9-8B8FA404F7CB}"/>
              </a:ext>
            </a:extLst>
          </p:cNvPr>
          <p:cNvSpPr>
            <a:spLocks noGrp="1"/>
          </p:cNvSpPr>
          <p:nvPr>
            <p:ph type="dt" sz="half" idx="10"/>
          </p:nvPr>
        </p:nvSpPr>
        <p:spPr/>
        <p:txBody>
          <a:bodyPr/>
          <a:lstStyle/>
          <a:p>
            <a:fld id="{C40089C4-FAB3-455C-BE9A-0A3233EC1E53}" type="datetimeFigureOut">
              <a:rPr lang="en-IN" smtClean="0"/>
              <a:t>13-07-2025</a:t>
            </a:fld>
            <a:endParaRPr lang="en-IN"/>
          </a:p>
        </p:txBody>
      </p:sp>
      <p:sp>
        <p:nvSpPr>
          <p:cNvPr id="8" name="Footer Placeholder 7">
            <a:extLst>
              <a:ext uri="{FF2B5EF4-FFF2-40B4-BE49-F238E27FC236}">
                <a16:creationId xmlns:a16="http://schemas.microsoft.com/office/drawing/2014/main" id="{A07307CA-6B51-2974-56F4-6A639EABD2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904A15-1592-1EED-C162-321B103A57B6}"/>
              </a:ext>
            </a:extLst>
          </p:cNvPr>
          <p:cNvSpPr>
            <a:spLocks noGrp="1"/>
          </p:cNvSpPr>
          <p:nvPr>
            <p:ph type="sldNum" sz="quarter" idx="12"/>
          </p:nvPr>
        </p:nvSpPr>
        <p:spPr/>
        <p:txBody>
          <a:bodyPr/>
          <a:lstStyle/>
          <a:p>
            <a:fld id="{8DB796EB-4F7D-4ABC-B95C-4C52F6E71660}" type="slidenum">
              <a:rPr lang="en-IN" smtClean="0"/>
              <a:t>‹#›</a:t>
            </a:fld>
            <a:endParaRPr lang="en-IN"/>
          </a:p>
        </p:txBody>
      </p:sp>
    </p:spTree>
    <p:extLst>
      <p:ext uri="{BB962C8B-B14F-4D97-AF65-F5344CB8AC3E}">
        <p14:creationId xmlns:p14="http://schemas.microsoft.com/office/powerpoint/2010/main" val="1320510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63B5-D5F9-CFB3-780A-06009F911C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A2B676-7116-6F50-808C-C25833755C48}"/>
              </a:ext>
            </a:extLst>
          </p:cNvPr>
          <p:cNvSpPr>
            <a:spLocks noGrp="1"/>
          </p:cNvSpPr>
          <p:nvPr>
            <p:ph type="dt" sz="half" idx="10"/>
          </p:nvPr>
        </p:nvSpPr>
        <p:spPr/>
        <p:txBody>
          <a:bodyPr/>
          <a:lstStyle/>
          <a:p>
            <a:fld id="{C40089C4-FAB3-455C-BE9A-0A3233EC1E53}" type="datetimeFigureOut">
              <a:rPr lang="en-IN" smtClean="0"/>
              <a:t>13-07-2025</a:t>
            </a:fld>
            <a:endParaRPr lang="en-IN"/>
          </a:p>
        </p:txBody>
      </p:sp>
      <p:sp>
        <p:nvSpPr>
          <p:cNvPr id="4" name="Footer Placeholder 3">
            <a:extLst>
              <a:ext uri="{FF2B5EF4-FFF2-40B4-BE49-F238E27FC236}">
                <a16:creationId xmlns:a16="http://schemas.microsoft.com/office/drawing/2014/main" id="{912CBB4E-148E-F6EE-1894-D70275433E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FB597E-C4DC-721D-B1D8-ACBD12B080FA}"/>
              </a:ext>
            </a:extLst>
          </p:cNvPr>
          <p:cNvSpPr>
            <a:spLocks noGrp="1"/>
          </p:cNvSpPr>
          <p:nvPr>
            <p:ph type="sldNum" sz="quarter" idx="12"/>
          </p:nvPr>
        </p:nvSpPr>
        <p:spPr/>
        <p:txBody>
          <a:bodyPr/>
          <a:lstStyle/>
          <a:p>
            <a:fld id="{8DB796EB-4F7D-4ABC-B95C-4C52F6E71660}" type="slidenum">
              <a:rPr lang="en-IN" smtClean="0"/>
              <a:t>‹#›</a:t>
            </a:fld>
            <a:endParaRPr lang="en-IN"/>
          </a:p>
        </p:txBody>
      </p:sp>
    </p:spTree>
    <p:extLst>
      <p:ext uri="{BB962C8B-B14F-4D97-AF65-F5344CB8AC3E}">
        <p14:creationId xmlns:p14="http://schemas.microsoft.com/office/powerpoint/2010/main" val="2497285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31A5E4-CD28-C292-C788-D37AC396FE70}"/>
              </a:ext>
            </a:extLst>
          </p:cNvPr>
          <p:cNvSpPr>
            <a:spLocks noGrp="1"/>
          </p:cNvSpPr>
          <p:nvPr>
            <p:ph type="dt" sz="half" idx="10"/>
          </p:nvPr>
        </p:nvSpPr>
        <p:spPr/>
        <p:txBody>
          <a:bodyPr/>
          <a:lstStyle/>
          <a:p>
            <a:fld id="{C40089C4-FAB3-455C-BE9A-0A3233EC1E53}" type="datetimeFigureOut">
              <a:rPr lang="en-IN" smtClean="0"/>
              <a:t>13-07-2025</a:t>
            </a:fld>
            <a:endParaRPr lang="en-IN"/>
          </a:p>
        </p:txBody>
      </p:sp>
      <p:sp>
        <p:nvSpPr>
          <p:cNvPr id="3" name="Footer Placeholder 2">
            <a:extLst>
              <a:ext uri="{FF2B5EF4-FFF2-40B4-BE49-F238E27FC236}">
                <a16:creationId xmlns:a16="http://schemas.microsoft.com/office/drawing/2014/main" id="{44E978FF-87B0-F478-31DC-B78E7B60F7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CBA718-2726-BE8B-1B0B-3F48CD38E93B}"/>
              </a:ext>
            </a:extLst>
          </p:cNvPr>
          <p:cNvSpPr>
            <a:spLocks noGrp="1"/>
          </p:cNvSpPr>
          <p:nvPr>
            <p:ph type="sldNum" sz="quarter" idx="12"/>
          </p:nvPr>
        </p:nvSpPr>
        <p:spPr/>
        <p:txBody>
          <a:bodyPr/>
          <a:lstStyle/>
          <a:p>
            <a:fld id="{8DB796EB-4F7D-4ABC-B95C-4C52F6E71660}" type="slidenum">
              <a:rPr lang="en-IN" smtClean="0"/>
              <a:t>‹#›</a:t>
            </a:fld>
            <a:endParaRPr lang="en-IN"/>
          </a:p>
        </p:txBody>
      </p:sp>
    </p:spTree>
    <p:extLst>
      <p:ext uri="{BB962C8B-B14F-4D97-AF65-F5344CB8AC3E}">
        <p14:creationId xmlns:p14="http://schemas.microsoft.com/office/powerpoint/2010/main" val="2478568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4291C-4FA7-2480-70E3-F58D80309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22BCEF-5302-A2C4-2219-7BA95D5973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6D6416-0C85-028F-41F2-8E3460393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C636D3-1EAC-E70B-7815-9438C8A7863D}"/>
              </a:ext>
            </a:extLst>
          </p:cNvPr>
          <p:cNvSpPr>
            <a:spLocks noGrp="1"/>
          </p:cNvSpPr>
          <p:nvPr>
            <p:ph type="dt" sz="half" idx="10"/>
          </p:nvPr>
        </p:nvSpPr>
        <p:spPr/>
        <p:txBody>
          <a:bodyPr/>
          <a:lstStyle/>
          <a:p>
            <a:fld id="{C40089C4-FAB3-455C-BE9A-0A3233EC1E53}" type="datetimeFigureOut">
              <a:rPr lang="en-IN" smtClean="0"/>
              <a:t>13-07-2025</a:t>
            </a:fld>
            <a:endParaRPr lang="en-IN"/>
          </a:p>
        </p:txBody>
      </p:sp>
      <p:sp>
        <p:nvSpPr>
          <p:cNvPr id="6" name="Footer Placeholder 5">
            <a:extLst>
              <a:ext uri="{FF2B5EF4-FFF2-40B4-BE49-F238E27FC236}">
                <a16:creationId xmlns:a16="http://schemas.microsoft.com/office/drawing/2014/main" id="{7D8CD163-5846-FB3E-3AC7-3C1A0845D6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102D20-D83C-9573-5DBA-05CD1EC054C4}"/>
              </a:ext>
            </a:extLst>
          </p:cNvPr>
          <p:cNvSpPr>
            <a:spLocks noGrp="1"/>
          </p:cNvSpPr>
          <p:nvPr>
            <p:ph type="sldNum" sz="quarter" idx="12"/>
          </p:nvPr>
        </p:nvSpPr>
        <p:spPr/>
        <p:txBody>
          <a:bodyPr/>
          <a:lstStyle/>
          <a:p>
            <a:fld id="{8DB796EB-4F7D-4ABC-B95C-4C52F6E71660}" type="slidenum">
              <a:rPr lang="en-IN" smtClean="0"/>
              <a:t>‹#›</a:t>
            </a:fld>
            <a:endParaRPr lang="en-IN"/>
          </a:p>
        </p:txBody>
      </p:sp>
    </p:spTree>
    <p:extLst>
      <p:ext uri="{BB962C8B-B14F-4D97-AF65-F5344CB8AC3E}">
        <p14:creationId xmlns:p14="http://schemas.microsoft.com/office/powerpoint/2010/main" val="378887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BFAF-2FB3-265A-BE51-8861EE13C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885C07-1559-DAF9-FAE3-B890469E12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03206D-3FAC-F064-6C34-E56AC275C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D8CB45-8BA6-1FC1-84A1-A32F88E712B5}"/>
              </a:ext>
            </a:extLst>
          </p:cNvPr>
          <p:cNvSpPr>
            <a:spLocks noGrp="1"/>
          </p:cNvSpPr>
          <p:nvPr>
            <p:ph type="dt" sz="half" idx="10"/>
          </p:nvPr>
        </p:nvSpPr>
        <p:spPr/>
        <p:txBody>
          <a:bodyPr/>
          <a:lstStyle/>
          <a:p>
            <a:fld id="{C40089C4-FAB3-455C-BE9A-0A3233EC1E53}" type="datetimeFigureOut">
              <a:rPr lang="en-IN" smtClean="0"/>
              <a:t>13-07-2025</a:t>
            </a:fld>
            <a:endParaRPr lang="en-IN"/>
          </a:p>
        </p:txBody>
      </p:sp>
      <p:sp>
        <p:nvSpPr>
          <p:cNvPr id="6" name="Footer Placeholder 5">
            <a:extLst>
              <a:ext uri="{FF2B5EF4-FFF2-40B4-BE49-F238E27FC236}">
                <a16:creationId xmlns:a16="http://schemas.microsoft.com/office/drawing/2014/main" id="{2DEEC65E-FFCA-5518-D03C-79C153B0ED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4BB1E3-D22E-A763-82D3-DCBA0A051688}"/>
              </a:ext>
            </a:extLst>
          </p:cNvPr>
          <p:cNvSpPr>
            <a:spLocks noGrp="1"/>
          </p:cNvSpPr>
          <p:nvPr>
            <p:ph type="sldNum" sz="quarter" idx="12"/>
          </p:nvPr>
        </p:nvSpPr>
        <p:spPr/>
        <p:txBody>
          <a:bodyPr/>
          <a:lstStyle/>
          <a:p>
            <a:fld id="{8DB796EB-4F7D-4ABC-B95C-4C52F6E71660}" type="slidenum">
              <a:rPr lang="en-IN" smtClean="0"/>
              <a:t>‹#›</a:t>
            </a:fld>
            <a:endParaRPr lang="en-IN"/>
          </a:p>
        </p:txBody>
      </p:sp>
    </p:spTree>
    <p:extLst>
      <p:ext uri="{BB962C8B-B14F-4D97-AF65-F5344CB8AC3E}">
        <p14:creationId xmlns:p14="http://schemas.microsoft.com/office/powerpoint/2010/main" val="2408068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1DD53-3448-9584-40E2-7D03F7914B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927F07-2B9A-A749-2590-143891A32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B6B556-C39B-D813-0109-813AC2DF66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089C4-FAB3-455C-BE9A-0A3233EC1E53}" type="datetimeFigureOut">
              <a:rPr lang="en-IN" smtClean="0"/>
              <a:t>13-07-2025</a:t>
            </a:fld>
            <a:endParaRPr lang="en-IN"/>
          </a:p>
        </p:txBody>
      </p:sp>
      <p:sp>
        <p:nvSpPr>
          <p:cNvPr id="5" name="Footer Placeholder 4">
            <a:extLst>
              <a:ext uri="{FF2B5EF4-FFF2-40B4-BE49-F238E27FC236}">
                <a16:creationId xmlns:a16="http://schemas.microsoft.com/office/drawing/2014/main" id="{24058DBE-AF3D-F200-1917-6ECE0BA9A5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1A34F1-0F27-410E-01B7-20F622FE8F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796EB-4F7D-4ABC-B95C-4C52F6E71660}" type="slidenum">
              <a:rPr lang="en-IN" smtClean="0"/>
              <a:t>‹#›</a:t>
            </a:fld>
            <a:endParaRPr lang="en-IN"/>
          </a:p>
        </p:txBody>
      </p:sp>
    </p:spTree>
    <p:extLst>
      <p:ext uri="{BB962C8B-B14F-4D97-AF65-F5344CB8AC3E}">
        <p14:creationId xmlns:p14="http://schemas.microsoft.com/office/powerpoint/2010/main" val="1139350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0D1FF">
            <a:alpha val="25000"/>
          </a:srgb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2EB748-62FC-821C-5789-A2EC1C594A21}"/>
              </a:ext>
            </a:extLst>
          </p:cNvPr>
          <p:cNvSpPr txBox="1"/>
          <p:nvPr/>
        </p:nvSpPr>
        <p:spPr>
          <a:xfrm>
            <a:off x="1684867" y="1193800"/>
            <a:ext cx="7323666" cy="1077218"/>
          </a:xfrm>
          <a:prstGeom prst="rect">
            <a:avLst/>
          </a:prstGeom>
          <a:noFill/>
        </p:spPr>
        <p:txBody>
          <a:bodyPr wrap="square" rtlCol="0">
            <a:spAutoFit/>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Bad Bot Threat Analytics: Geographic, ISP &amp; Use Case Intelligence Dashboard</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84E43EB-0AB4-762A-DD54-F3A7B47843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787" y="787298"/>
            <a:ext cx="1205080" cy="1483720"/>
          </a:xfrm>
          <a:prstGeom prst="rect">
            <a:avLst/>
          </a:prstGeom>
        </p:spPr>
      </p:pic>
      <p:sp>
        <p:nvSpPr>
          <p:cNvPr id="7" name="TextBox 6">
            <a:extLst>
              <a:ext uri="{FF2B5EF4-FFF2-40B4-BE49-F238E27FC236}">
                <a16:creationId xmlns:a16="http://schemas.microsoft.com/office/drawing/2014/main" id="{8849410A-464C-1ECA-1A90-3D445E200346}"/>
              </a:ext>
            </a:extLst>
          </p:cNvPr>
          <p:cNvSpPr txBox="1"/>
          <p:nvPr/>
        </p:nvSpPr>
        <p:spPr>
          <a:xfrm>
            <a:off x="479787" y="4047529"/>
            <a:ext cx="9558867"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data analysis focuses on evaluating customer behavior and bot traffic patterns across multiple dimensions using the provided dataset. The objective of this report is to identify trends, assess risks, and provide actionable insights to enhance network performance and threat mitigation strategies.</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7968D7F-83FC-314C-7B16-A0933E4D8E34}"/>
              </a:ext>
            </a:extLst>
          </p:cNvPr>
          <p:cNvSpPr txBox="1"/>
          <p:nvPr/>
        </p:nvSpPr>
        <p:spPr>
          <a:xfrm>
            <a:off x="7120468" y="2271018"/>
            <a:ext cx="1405466" cy="369332"/>
          </a:xfrm>
          <a:prstGeom prst="rect">
            <a:avLst/>
          </a:prstGeom>
          <a:noFill/>
        </p:spPr>
        <p:txBody>
          <a:bodyPr wrap="square" rtlCol="0">
            <a:spAutoFit/>
          </a:bodyPr>
          <a:lstStyle/>
          <a:p>
            <a:r>
              <a:rPr lang="en-US" dirty="0">
                <a:solidFill>
                  <a:schemeClr val="accent1">
                    <a:lumMod val="50000"/>
                  </a:schemeClr>
                </a:solidFill>
              </a:rPr>
              <a:t>NANDHINI N</a:t>
            </a:r>
            <a:endParaRPr lang="en-IN" dirty="0">
              <a:solidFill>
                <a:schemeClr val="accent1">
                  <a:lumMod val="50000"/>
                </a:schemeClr>
              </a:solidFill>
            </a:endParaRPr>
          </a:p>
        </p:txBody>
      </p:sp>
    </p:spTree>
    <p:extLst>
      <p:ext uri="{BB962C8B-B14F-4D97-AF65-F5344CB8AC3E}">
        <p14:creationId xmlns:p14="http://schemas.microsoft.com/office/powerpoint/2010/main" val="2240152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0D1FF">
            <a:alpha val="25000"/>
          </a:srgbClr>
        </a:solidFill>
        <a:effectLst/>
      </p:bgPr>
    </p:bg>
    <p:spTree>
      <p:nvGrpSpPr>
        <p:cNvPr id="1" name="">
          <a:extLst>
            <a:ext uri="{FF2B5EF4-FFF2-40B4-BE49-F238E27FC236}">
              <a16:creationId xmlns:a16="http://schemas.microsoft.com/office/drawing/2014/main" id="{B63E4835-5595-362B-6A7F-3B90C381DC2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4ED8588-BF0E-9CCC-A354-93E2E1054D25}"/>
              </a:ext>
            </a:extLst>
          </p:cNvPr>
          <p:cNvSpPr txBox="1"/>
          <p:nvPr/>
        </p:nvSpPr>
        <p:spPr>
          <a:xfrm>
            <a:off x="253999" y="169334"/>
            <a:ext cx="116840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ADDITIONAL INSIGHTS </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0A564A3-A340-0183-2604-1EA94706465B}"/>
              </a:ext>
            </a:extLst>
          </p:cNvPr>
          <p:cNvPicPr>
            <a:picLocks noChangeAspect="1"/>
          </p:cNvPicPr>
          <p:nvPr/>
        </p:nvPicPr>
        <p:blipFill>
          <a:blip r:embed="rId2"/>
          <a:stretch>
            <a:fillRect/>
          </a:stretch>
        </p:blipFill>
        <p:spPr>
          <a:xfrm>
            <a:off x="558798" y="538666"/>
            <a:ext cx="11074401" cy="6198879"/>
          </a:xfrm>
          <a:prstGeom prst="rect">
            <a:avLst/>
          </a:prstGeom>
        </p:spPr>
      </p:pic>
    </p:spTree>
    <p:extLst>
      <p:ext uri="{BB962C8B-B14F-4D97-AF65-F5344CB8AC3E}">
        <p14:creationId xmlns:p14="http://schemas.microsoft.com/office/powerpoint/2010/main" val="3986675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0D1FF">
            <a:alpha val="25000"/>
          </a:srgbClr>
        </a:solidFill>
        <a:effectLst/>
      </p:bgPr>
    </p:bg>
    <p:spTree>
      <p:nvGrpSpPr>
        <p:cNvPr id="1" name="">
          <a:extLst>
            <a:ext uri="{FF2B5EF4-FFF2-40B4-BE49-F238E27FC236}">
              <a16:creationId xmlns:a16="http://schemas.microsoft.com/office/drawing/2014/main" id="{C4B5A6FD-9AFC-9201-BE43-C029258C928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F11740C-97B8-3A79-AA5D-5CC8A3E2423B}"/>
              </a:ext>
            </a:extLst>
          </p:cNvPr>
          <p:cNvSpPr txBox="1"/>
          <p:nvPr/>
        </p:nvSpPr>
        <p:spPr>
          <a:xfrm>
            <a:off x="253999" y="169334"/>
            <a:ext cx="116840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ADDITIONAL INSIGHTS SUMMARY </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0160DD6-AEAF-2AA1-A970-2BBB1A70B075}"/>
              </a:ext>
            </a:extLst>
          </p:cNvPr>
          <p:cNvSpPr txBox="1"/>
          <p:nvPr/>
        </p:nvSpPr>
        <p:spPr>
          <a:xfrm>
            <a:off x="253999" y="702732"/>
            <a:ext cx="11683999" cy="6247864"/>
          </a:xfrm>
          <a:prstGeom prst="rect">
            <a:avLst/>
          </a:prstGeom>
          <a:noFill/>
        </p:spPr>
        <p:txBody>
          <a:bodyPr wrap="square" rtlCol="0">
            <a:spAutoFit/>
          </a:bodyPr>
          <a:lstStyle/>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This dashboard provides deeper temporal, use-case, and industry-level analysis of the evolving bad bot threat landscape.</a:t>
            </a:r>
          </a:p>
          <a:p>
            <a:pPr algn="just"/>
            <a:r>
              <a:rPr lang="en-US" sz="1600" b="1" dirty="0">
                <a:latin typeface="Times New Roman" panose="02020603050405020304" pitchFamily="18" charset="0"/>
                <a:cs typeface="Times New Roman" panose="02020603050405020304" pitchFamily="18" charset="0"/>
              </a:rPr>
              <a:t>Key Insights:</a:t>
            </a:r>
          </a:p>
          <a:p>
            <a:pPr algn="just"/>
            <a:r>
              <a:rPr lang="en-US" sz="1600" dirty="0">
                <a:latin typeface="Times New Roman" panose="02020603050405020304" pitchFamily="18" charset="0"/>
                <a:cs typeface="Times New Roman" panose="02020603050405020304" pitchFamily="18" charset="0"/>
              </a:rPr>
              <a:t>Use Case Analysis: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D leads with 19.7M bad bot requests, primarily for content scraping (18.7M), while Customer C follows with 16.3M focused on price scraping (943K).</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Content and price scraping are the dominant vectors, pointing to commercial data theft across customers.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total of 41.5M bad bot requests were recorded, underscoring the scale of these targeted scraping attacks.</a:t>
            </a:r>
          </a:p>
          <a:p>
            <a:pPr algn="just"/>
            <a:r>
              <a:rPr lang="en-US" sz="1600" dirty="0">
                <a:latin typeface="Times New Roman" panose="02020603050405020304" pitchFamily="18" charset="0"/>
                <a:cs typeface="Times New Roman" panose="02020603050405020304" pitchFamily="18" charset="0"/>
              </a:rPr>
              <a:t>Industry Vertical Trends: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Travel and Real Estate sectors are the most affected, showing consistently high bot activity.</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E-Commerce and Financial sectors face moderate but persistent threats, while Classifieds remains steadily targeted at lower volumes.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Bot scores across industries remain stable around the 5M mark, indicating ongoing activity across verticals.</a:t>
            </a:r>
          </a:p>
          <a:p>
            <a:pPr algn="just"/>
            <a:r>
              <a:rPr lang="en-US" sz="1600" dirty="0">
                <a:latin typeface="Times New Roman" panose="02020603050405020304" pitchFamily="18" charset="0"/>
                <a:cs typeface="Times New Roman" panose="02020603050405020304" pitchFamily="18" charset="0"/>
              </a:rPr>
              <a:t>Temporal Pattern Analysis: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Bot activity shows significant volatility, with spikes reaching 3M requests during peak periods.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 reflects cyclical patterns—bursts of high-volume attacks followed by quieter intervals.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Recent months have maintained elevated threat levels (1.5M–2M requests), signaling sustained campaigns.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seasonality in attacks points to coordinated, large-scale bot operations.</a:t>
            </a:r>
          </a:p>
          <a:p>
            <a:pPr algn="just"/>
            <a:r>
              <a:rPr lang="en-US" sz="1600" b="1" dirty="0">
                <a:latin typeface="Times New Roman" panose="02020603050405020304" pitchFamily="18" charset="0"/>
                <a:cs typeface="Times New Roman" panose="02020603050405020304" pitchFamily="18" charset="0"/>
              </a:rPr>
              <a:t>Critical Concerns: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Content scraping is the leading threat, suggesting intellectual property theft is a primary motive.</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Multi-industry targeting reveals sophisticated, adaptable bot strategies.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Persistent, organized bot campaigns dominate, ruling out isolated or accidental activity.</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D emerges as the highest-risk entity, with nearly 20M malicious requests aimed at data extraction.</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380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0D1FF">
            <a:alpha val="25000"/>
          </a:srgbClr>
        </a:solidFill>
        <a:effectLst/>
      </p:bgPr>
    </p:bg>
    <p:spTree>
      <p:nvGrpSpPr>
        <p:cNvPr id="1" name="">
          <a:extLst>
            <a:ext uri="{FF2B5EF4-FFF2-40B4-BE49-F238E27FC236}">
              <a16:creationId xmlns:a16="http://schemas.microsoft.com/office/drawing/2014/main" id="{A4AABC41-ECAF-1D75-6CE7-97CD062B5AF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53ED75-C466-A1A9-49AA-3CD0358AF7D5}"/>
              </a:ext>
            </a:extLst>
          </p:cNvPr>
          <p:cNvSpPr txBox="1"/>
          <p:nvPr/>
        </p:nvSpPr>
        <p:spPr>
          <a:xfrm>
            <a:off x="254000" y="1024467"/>
            <a:ext cx="116840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EA5B3C4-FEC1-2A52-5193-2414D646FDD2}"/>
              </a:ext>
            </a:extLst>
          </p:cNvPr>
          <p:cNvSpPr txBox="1"/>
          <p:nvPr/>
        </p:nvSpPr>
        <p:spPr>
          <a:xfrm>
            <a:off x="254001" y="1964266"/>
            <a:ext cx="11683999" cy="2800767"/>
          </a:xfrm>
          <a:prstGeom prst="rect">
            <a:avLst/>
          </a:prstGeom>
          <a:noFill/>
        </p:spPr>
        <p:txBody>
          <a:bodyPr wrap="square" rtlCol="0">
            <a:spAutoFit/>
          </a:bodyPr>
          <a:lstStyle/>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analysis uncovers a severe bot-driven cyber threat, with 91.93% of traffic being malicious and 41.5M bad bot requests across customers. The attacks are highly coordinated, targeting multiple industries through content and price scraping, compromised ISPs, and Eastern European origins.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With 4 out of 7 customers exceeding traffic limits and Customer D facing the highest risk, the threat poses serious risks to data security, infrastructure stability, and business continuity. Immediate bot mitigation, ISP blacklisting, and long-term security enhancements are critical to countering this large-scale, organized cyberattack.</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696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0D1FF">
            <a:alpha val="25000"/>
          </a:srgbClr>
        </a:solidFill>
        <a:effectLst/>
      </p:bgPr>
    </p:bg>
    <p:spTree>
      <p:nvGrpSpPr>
        <p:cNvPr id="1" name="">
          <a:extLst>
            <a:ext uri="{FF2B5EF4-FFF2-40B4-BE49-F238E27FC236}">
              <a16:creationId xmlns:a16="http://schemas.microsoft.com/office/drawing/2014/main" id="{F793428A-EDF8-8DD0-37FE-F4102E3A3A4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10144D1-57C9-9D8B-4A7B-5112495AEB85}"/>
              </a:ext>
            </a:extLst>
          </p:cNvPr>
          <p:cNvSpPr txBox="1"/>
          <p:nvPr/>
        </p:nvSpPr>
        <p:spPr>
          <a:xfrm>
            <a:off x="254000" y="169334"/>
            <a:ext cx="116840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Requirement 1: Which customer has the largest geographic presence (based on Bad Bot Requests)? </a:t>
            </a: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AF932A3-85D4-A01F-2BEB-7240C22F9A04}"/>
              </a:ext>
            </a:extLst>
          </p:cNvPr>
          <p:cNvSpPr txBox="1"/>
          <p:nvPr/>
        </p:nvSpPr>
        <p:spPr>
          <a:xfrm>
            <a:off x="114300" y="5094115"/>
            <a:ext cx="11963400" cy="184665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The dashboard shows geographic distribution through both a map visualization highlighting Eastern European countries particularly Ukraine and a Funnel chart ranking all customers. Customer A significantly leads the other customers, followed by Customer E - 171 requests, Customer D - 167 requests, and Customer F - 166 requests. The remaining customers B, C, and G have considerably fewer bad bot requests, with Customer G having the smallest presence at just 46 requests.</a:t>
            </a:r>
          </a:p>
          <a:p>
            <a:pPr marL="285750" indent="-285750" algn="just">
              <a:buFont typeface="Arial" panose="020B0604020202020204" pitchFamily="34" charset="0"/>
              <a:buChar char="•"/>
            </a:pPr>
            <a:r>
              <a:rPr lang="en-US" sz="1600" dirty="0"/>
              <a:t>The map visualization suggests that the bad bot activity is concentrated in the Eastern European region, with Ukraine appearing to be a primary source of these requests across the customer base.</a:t>
            </a:r>
          </a:p>
          <a:p>
            <a:endParaRPr lang="en-IN" dirty="0"/>
          </a:p>
        </p:txBody>
      </p:sp>
      <p:pic>
        <p:nvPicPr>
          <p:cNvPr id="10" name="Picture 9">
            <a:extLst>
              <a:ext uri="{FF2B5EF4-FFF2-40B4-BE49-F238E27FC236}">
                <a16:creationId xmlns:a16="http://schemas.microsoft.com/office/drawing/2014/main" id="{42E984A3-FE85-67A1-352F-0EF69D392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950" y="713648"/>
            <a:ext cx="7788100" cy="4380467"/>
          </a:xfrm>
          <a:prstGeom prst="rect">
            <a:avLst/>
          </a:prstGeom>
        </p:spPr>
      </p:pic>
    </p:spTree>
    <p:extLst>
      <p:ext uri="{BB962C8B-B14F-4D97-AF65-F5344CB8AC3E}">
        <p14:creationId xmlns:p14="http://schemas.microsoft.com/office/powerpoint/2010/main" val="4048808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0D1FF">
            <a:alpha val="25000"/>
          </a:srgbClr>
        </a:solidFill>
        <a:effectLst/>
      </p:bgPr>
    </p:bg>
    <p:spTree>
      <p:nvGrpSpPr>
        <p:cNvPr id="1" name="">
          <a:extLst>
            <a:ext uri="{FF2B5EF4-FFF2-40B4-BE49-F238E27FC236}">
              <a16:creationId xmlns:a16="http://schemas.microsoft.com/office/drawing/2014/main" id="{6783EA26-FEA5-E5A4-9304-75E3B5DB452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2BD728E-C043-1AA3-E7D8-92576950DC08}"/>
              </a:ext>
            </a:extLst>
          </p:cNvPr>
          <p:cNvSpPr txBox="1"/>
          <p:nvPr/>
        </p:nvSpPr>
        <p:spPr>
          <a:xfrm>
            <a:off x="253998" y="209510"/>
            <a:ext cx="11730568"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Requirement 2: Provide a bad bot scoring system using the following parameters: Bad Bot Requests ,Unique Bot IPs, Use Cases ,Industry Vertical.</a:t>
            </a: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270E4A0-6AC2-7B5A-3483-59ECC40F33FD}"/>
              </a:ext>
            </a:extLst>
          </p:cNvPr>
          <p:cNvSpPr txBox="1"/>
          <p:nvPr/>
        </p:nvSpPr>
        <p:spPr>
          <a:xfrm>
            <a:off x="207432" y="5542849"/>
            <a:ext cx="11777133"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Power BI visual shows a Bad Bot Risk Score of 15.80, based on Bad Bot Requests, Unique Bot IPs, Use Cases, and Industry Vertical.</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G has the highest risk (28, 17.61%), followed by B (25.8, 16.23%) and D (24.3, 15.28%). Customer A, despite the largest geographic presence, has the lowest risk. Customers C, F, and E show moderate risk (10–15%).</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scoring provides a comprehensive view of bot threats beyond just request volume.</a:t>
            </a:r>
          </a:p>
        </p:txBody>
      </p:sp>
      <p:pic>
        <p:nvPicPr>
          <p:cNvPr id="4" name="Picture 3">
            <a:extLst>
              <a:ext uri="{FF2B5EF4-FFF2-40B4-BE49-F238E27FC236}">
                <a16:creationId xmlns:a16="http://schemas.microsoft.com/office/drawing/2014/main" id="{7274F4B6-2D36-2EE6-944B-C0DC76FC2835}"/>
              </a:ext>
            </a:extLst>
          </p:cNvPr>
          <p:cNvPicPr>
            <a:picLocks noChangeAspect="1"/>
          </p:cNvPicPr>
          <p:nvPr/>
        </p:nvPicPr>
        <p:blipFill>
          <a:blip r:embed="rId2"/>
          <a:stretch>
            <a:fillRect/>
          </a:stretch>
        </p:blipFill>
        <p:spPr>
          <a:xfrm>
            <a:off x="2330286" y="1081624"/>
            <a:ext cx="7531424" cy="4235442"/>
          </a:xfrm>
          <a:prstGeom prst="rect">
            <a:avLst/>
          </a:prstGeom>
        </p:spPr>
      </p:pic>
    </p:spTree>
    <p:extLst>
      <p:ext uri="{BB962C8B-B14F-4D97-AF65-F5344CB8AC3E}">
        <p14:creationId xmlns:p14="http://schemas.microsoft.com/office/powerpoint/2010/main" val="1558406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0D1FF">
            <a:alpha val="25000"/>
          </a:srgbClr>
        </a:solidFill>
        <a:effectLst/>
      </p:bgPr>
    </p:bg>
    <p:spTree>
      <p:nvGrpSpPr>
        <p:cNvPr id="1" name="">
          <a:extLst>
            <a:ext uri="{FF2B5EF4-FFF2-40B4-BE49-F238E27FC236}">
              <a16:creationId xmlns:a16="http://schemas.microsoft.com/office/drawing/2014/main" id="{B082535A-7F9E-56A8-9D37-6945BE9643F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C1F500-3F2A-744F-CA5A-DF39452978BE}"/>
              </a:ext>
            </a:extLst>
          </p:cNvPr>
          <p:cNvSpPr txBox="1"/>
          <p:nvPr/>
        </p:nvSpPr>
        <p:spPr>
          <a:xfrm>
            <a:off x="253999" y="169334"/>
            <a:ext cx="116840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Requirement 3: List the Top 5 ISPs for each customer based on Bad Bot Percentage </a:t>
            </a:r>
            <a:endParaRPr lang="en-IN" b="1"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12DF0C07-B981-F6AC-E541-1AE68AE4541B}"/>
              </a:ext>
            </a:extLst>
          </p:cNvPr>
          <p:cNvPicPr>
            <a:picLocks noChangeAspect="1"/>
          </p:cNvPicPr>
          <p:nvPr/>
        </p:nvPicPr>
        <p:blipFill>
          <a:blip r:embed="rId3">
            <a:extLst>
              <a:ext uri="{28A0092B-C50C-407E-A947-70E740481C1C}">
                <a14:useLocalDpi xmlns:a14="http://schemas.microsoft.com/office/drawing/2010/main" val="0"/>
              </a:ext>
            </a:extLst>
          </a:blip>
          <a:srcRect l="14934" t="9494" r="43748" b="5921"/>
          <a:stretch>
            <a:fillRect/>
          </a:stretch>
        </p:blipFill>
        <p:spPr>
          <a:xfrm>
            <a:off x="118530" y="1160839"/>
            <a:ext cx="2946402" cy="4367894"/>
          </a:xfrm>
          <a:prstGeom prst="rect">
            <a:avLst/>
          </a:prstGeom>
        </p:spPr>
      </p:pic>
      <p:pic>
        <p:nvPicPr>
          <p:cNvPr id="24" name="Picture 23">
            <a:extLst>
              <a:ext uri="{FF2B5EF4-FFF2-40B4-BE49-F238E27FC236}">
                <a16:creationId xmlns:a16="http://schemas.microsoft.com/office/drawing/2014/main" id="{A3AD704A-4A87-84AF-B502-827B94FE103E}"/>
              </a:ext>
            </a:extLst>
          </p:cNvPr>
          <p:cNvPicPr>
            <a:picLocks noChangeAspect="1"/>
          </p:cNvPicPr>
          <p:nvPr/>
        </p:nvPicPr>
        <p:blipFill>
          <a:blip r:embed="rId4">
            <a:extLst>
              <a:ext uri="{28A0092B-C50C-407E-A947-70E740481C1C}">
                <a14:useLocalDpi xmlns:a14="http://schemas.microsoft.com/office/drawing/2010/main" val="0"/>
              </a:ext>
            </a:extLst>
          </a:blip>
          <a:srcRect l="16299" t="12313" r="45490" b="4079"/>
          <a:stretch>
            <a:fillRect/>
          </a:stretch>
        </p:blipFill>
        <p:spPr>
          <a:xfrm>
            <a:off x="6095999" y="1160839"/>
            <a:ext cx="2760135" cy="4367894"/>
          </a:xfrm>
          <a:prstGeom prst="rect">
            <a:avLst/>
          </a:prstGeom>
        </p:spPr>
      </p:pic>
      <p:pic>
        <p:nvPicPr>
          <p:cNvPr id="26" name="Picture 25">
            <a:extLst>
              <a:ext uri="{FF2B5EF4-FFF2-40B4-BE49-F238E27FC236}">
                <a16:creationId xmlns:a16="http://schemas.microsoft.com/office/drawing/2014/main" id="{C08C2B0D-FED6-DCBC-A627-FAB45595DD23}"/>
              </a:ext>
            </a:extLst>
          </p:cNvPr>
          <p:cNvPicPr>
            <a:picLocks noChangeAspect="1"/>
          </p:cNvPicPr>
          <p:nvPr/>
        </p:nvPicPr>
        <p:blipFill>
          <a:blip r:embed="rId5">
            <a:extLst>
              <a:ext uri="{28A0092B-C50C-407E-A947-70E740481C1C}">
                <a14:useLocalDpi xmlns:a14="http://schemas.microsoft.com/office/drawing/2010/main" val="0"/>
              </a:ext>
            </a:extLst>
          </a:blip>
          <a:srcRect l="16307" t="10511" r="45669" b="2113"/>
          <a:stretch>
            <a:fillRect/>
          </a:stretch>
        </p:blipFill>
        <p:spPr>
          <a:xfrm>
            <a:off x="3183464" y="1160839"/>
            <a:ext cx="2760135" cy="4367894"/>
          </a:xfrm>
          <a:prstGeom prst="rect">
            <a:avLst/>
          </a:prstGeom>
        </p:spPr>
      </p:pic>
      <p:pic>
        <p:nvPicPr>
          <p:cNvPr id="28" name="Picture 27">
            <a:extLst>
              <a:ext uri="{FF2B5EF4-FFF2-40B4-BE49-F238E27FC236}">
                <a16:creationId xmlns:a16="http://schemas.microsoft.com/office/drawing/2014/main" id="{D6FBE4F4-E1C5-C7B1-78F6-1EB6F40A6449}"/>
              </a:ext>
            </a:extLst>
          </p:cNvPr>
          <p:cNvPicPr>
            <a:picLocks noChangeAspect="1"/>
          </p:cNvPicPr>
          <p:nvPr/>
        </p:nvPicPr>
        <p:blipFill>
          <a:blip r:embed="rId6">
            <a:extLst>
              <a:ext uri="{28A0092B-C50C-407E-A947-70E740481C1C}">
                <a14:useLocalDpi xmlns:a14="http://schemas.microsoft.com/office/drawing/2010/main" val="0"/>
              </a:ext>
            </a:extLst>
          </a:blip>
          <a:srcRect l="16249" t="13004" r="45418" b="5282"/>
          <a:stretch>
            <a:fillRect/>
          </a:stretch>
        </p:blipFill>
        <p:spPr>
          <a:xfrm>
            <a:off x="9008534" y="1160840"/>
            <a:ext cx="3064936" cy="4367894"/>
          </a:xfrm>
          <a:prstGeom prst="rect">
            <a:avLst/>
          </a:prstGeom>
        </p:spPr>
      </p:pic>
    </p:spTree>
    <p:extLst>
      <p:ext uri="{BB962C8B-B14F-4D97-AF65-F5344CB8AC3E}">
        <p14:creationId xmlns:p14="http://schemas.microsoft.com/office/powerpoint/2010/main" val="2651631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0D1FF">
            <a:alpha val="25000"/>
          </a:srgbClr>
        </a:solidFill>
        <a:effectLst/>
      </p:bgPr>
    </p:bg>
    <p:spTree>
      <p:nvGrpSpPr>
        <p:cNvPr id="1" name="">
          <a:extLst>
            <a:ext uri="{FF2B5EF4-FFF2-40B4-BE49-F238E27FC236}">
              <a16:creationId xmlns:a16="http://schemas.microsoft.com/office/drawing/2014/main" id="{08C0B193-2C08-2B4C-BF00-AB30A4173F5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2030167-512C-45F9-82F4-389C1626870D}"/>
              </a:ext>
            </a:extLst>
          </p:cNvPr>
          <p:cNvSpPr txBox="1"/>
          <p:nvPr/>
        </p:nvSpPr>
        <p:spPr>
          <a:xfrm>
            <a:off x="253999" y="169334"/>
            <a:ext cx="116840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Requirement 3: List the Top 5 ISPs for each customer based on Bad Bot Percentage </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8C27498-9222-D848-1C8A-1D915E170B96}"/>
              </a:ext>
            </a:extLst>
          </p:cNvPr>
          <p:cNvPicPr>
            <a:picLocks noChangeAspect="1"/>
          </p:cNvPicPr>
          <p:nvPr/>
        </p:nvPicPr>
        <p:blipFill>
          <a:blip r:embed="rId3">
            <a:extLst>
              <a:ext uri="{28A0092B-C50C-407E-A947-70E740481C1C}">
                <a14:useLocalDpi xmlns:a14="http://schemas.microsoft.com/office/drawing/2010/main" val="0"/>
              </a:ext>
            </a:extLst>
          </a:blip>
          <a:srcRect l="15625" t="12674" r="46250" b="4354"/>
          <a:stretch>
            <a:fillRect/>
          </a:stretch>
        </p:blipFill>
        <p:spPr>
          <a:xfrm>
            <a:off x="143934" y="1098574"/>
            <a:ext cx="3683000" cy="4955093"/>
          </a:xfrm>
          <a:prstGeom prst="rect">
            <a:avLst/>
          </a:prstGeom>
        </p:spPr>
      </p:pic>
      <p:pic>
        <p:nvPicPr>
          <p:cNvPr id="6" name="Picture 5">
            <a:extLst>
              <a:ext uri="{FF2B5EF4-FFF2-40B4-BE49-F238E27FC236}">
                <a16:creationId xmlns:a16="http://schemas.microsoft.com/office/drawing/2014/main" id="{2232D36B-3EEB-3CD5-DB6B-43694264C8EB}"/>
              </a:ext>
            </a:extLst>
          </p:cNvPr>
          <p:cNvPicPr>
            <a:picLocks noChangeAspect="1"/>
          </p:cNvPicPr>
          <p:nvPr/>
        </p:nvPicPr>
        <p:blipFill>
          <a:blip r:embed="rId4">
            <a:extLst>
              <a:ext uri="{28A0092B-C50C-407E-A947-70E740481C1C}">
                <a14:useLocalDpi xmlns:a14="http://schemas.microsoft.com/office/drawing/2010/main" val="0"/>
              </a:ext>
            </a:extLst>
          </a:blip>
          <a:srcRect l="16200" t="12226" r="45675" b="4743"/>
          <a:stretch>
            <a:fillRect/>
          </a:stretch>
        </p:blipFill>
        <p:spPr>
          <a:xfrm>
            <a:off x="3970867" y="1098574"/>
            <a:ext cx="3750733" cy="4955093"/>
          </a:xfrm>
          <a:prstGeom prst="rect">
            <a:avLst/>
          </a:prstGeom>
        </p:spPr>
      </p:pic>
      <p:pic>
        <p:nvPicPr>
          <p:cNvPr id="8" name="Picture 7">
            <a:extLst>
              <a:ext uri="{FF2B5EF4-FFF2-40B4-BE49-F238E27FC236}">
                <a16:creationId xmlns:a16="http://schemas.microsoft.com/office/drawing/2014/main" id="{9658ACA5-A074-FCA8-D7EB-569D8A7469AE}"/>
              </a:ext>
            </a:extLst>
          </p:cNvPr>
          <p:cNvPicPr>
            <a:picLocks noChangeAspect="1"/>
          </p:cNvPicPr>
          <p:nvPr/>
        </p:nvPicPr>
        <p:blipFill>
          <a:blip r:embed="rId5">
            <a:extLst>
              <a:ext uri="{28A0092B-C50C-407E-A947-70E740481C1C}">
                <a14:useLocalDpi xmlns:a14="http://schemas.microsoft.com/office/drawing/2010/main" val="0"/>
              </a:ext>
            </a:extLst>
          </a:blip>
          <a:srcRect l="15566" t="12695" r="45407" b="3950"/>
          <a:stretch>
            <a:fillRect/>
          </a:stretch>
        </p:blipFill>
        <p:spPr>
          <a:xfrm>
            <a:off x="7865533" y="1098573"/>
            <a:ext cx="3683000" cy="4955093"/>
          </a:xfrm>
          <a:prstGeom prst="rect">
            <a:avLst/>
          </a:prstGeom>
        </p:spPr>
      </p:pic>
    </p:spTree>
    <p:extLst>
      <p:ext uri="{BB962C8B-B14F-4D97-AF65-F5344CB8AC3E}">
        <p14:creationId xmlns:p14="http://schemas.microsoft.com/office/powerpoint/2010/main" val="163178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0D1FF">
            <a:alpha val="25000"/>
          </a:srgbClr>
        </a:solidFill>
        <a:effectLst/>
      </p:bgPr>
    </p:bg>
    <p:spTree>
      <p:nvGrpSpPr>
        <p:cNvPr id="1" name="">
          <a:extLst>
            <a:ext uri="{FF2B5EF4-FFF2-40B4-BE49-F238E27FC236}">
              <a16:creationId xmlns:a16="http://schemas.microsoft.com/office/drawing/2014/main" id="{272FDCDC-3CF5-0306-FAC8-5919C7C018C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2AA0EC-507F-A1D8-CCA2-131AEC230D91}"/>
              </a:ext>
            </a:extLst>
          </p:cNvPr>
          <p:cNvSpPr txBox="1"/>
          <p:nvPr/>
        </p:nvSpPr>
        <p:spPr>
          <a:xfrm>
            <a:off x="253999" y="169334"/>
            <a:ext cx="116840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Requirement 3: List the Top 5 ISPs for each customer based on Bad Bot Percentage </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4A42F78-DEF5-99D8-74FE-B459F8B44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6948" y="740669"/>
            <a:ext cx="7658101" cy="4281260"/>
          </a:xfrm>
          <a:prstGeom prst="rect">
            <a:avLst/>
          </a:prstGeom>
        </p:spPr>
      </p:pic>
      <p:sp>
        <p:nvSpPr>
          <p:cNvPr id="7" name="TextBox 6">
            <a:extLst>
              <a:ext uri="{FF2B5EF4-FFF2-40B4-BE49-F238E27FC236}">
                <a16:creationId xmlns:a16="http://schemas.microsoft.com/office/drawing/2014/main" id="{DFBF62D6-D796-5ABA-A066-632146D540B0}"/>
              </a:ext>
            </a:extLst>
          </p:cNvPr>
          <p:cNvSpPr txBox="1"/>
          <p:nvPr/>
        </p:nvSpPr>
        <p:spPr>
          <a:xfrm>
            <a:off x="253999" y="5223933"/>
            <a:ext cx="11684000"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Power BI chart highlights the Top 5 ISPs per customer by Bad Bot Percentage, revealing extremely high bot traffic across the board.</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F leads with ISP rates above 97.79%, peaking at 97.86%.</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Customers D, E, C also show over 93% from their top ISPs.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A, though slightly lower, still has ISPs with 90–95% bot traffic.</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overall average bad bot rate is 91.93%, pointing to widespread bot activity and likely compromised ISPs or bot farms.</a:t>
            </a:r>
          </a:p>
          <a:p>
            <a:endParaRPr lang="en-IN" sz="1600" dirty="0"/>
          </a:p>
        </p:txBody>
      </p:sp>
    </p:spTree>
    <p:extLst>
      <p:ext uri="{BB962C8B-B14F-4D97-AF65-F5344CB8AC3E}">
        <p14:creationId xmlns:p14="http://schemas.microsoft.com/office/powerpoint/2010/main" val="2042176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0D1FF">
            <a:alpha val="25000"/>
          </a:srgbClr>
        </a:solidFill>
        <a:effectLst/>
      </p:bgPr>
    </p:bg>
    <p:spTree>
      <p:nvGrpSpPr>
        <p:cNvPr id="1" name="">
          <a:extLst>
            <a:ext uri="{FF2B5EF4-FFF2-40B4-BE49-F238E27FC236}">
              <a16:creationId xmlns:a16="http://schemas.microsoft.com/office/drawing/2014/main" id="{C6144581-F60D-6168-B573-D7A3A1B45E2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3D3E0FA-EC6B-AEF4-201A-9328F40C45D2}"/>
              </a:ext>
            </a:extLst>
          </p:cNvPr>
          <p:cNvSpPr txBox="1"/>
          <p:nvPr/>
        </p:nvSpPr>
        <p:spPr>
          <a:xfrm>
            <a:off x="253999" y="169334"/>
            <a:ext cx="116840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Requirement 4: Identify customers that exceeded their monthly Traffic Slab </a:t>
            </a: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C16B95E-2FE8-B957-E4C3-C61D3DF2DC82}"/>
              </a:ext>
            </a:extLst>
          </p:cNvPr>
          <p:cNvSpPr txBox="1"/>
          <p:nvPr/>
        </p:nvSpPr>
        <p:spPr>
          <a:xfrm>
            <a:off x="114298" y="4508976"/>
            <a:ext cx="11963400"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Power BI visualization identifies customers that exceeded their monthly traffic limits by comparing total requests against monthly traffic slabs.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4 of 7 customers exceeded their limits:</a:t>
            </a:r>
          </a:p>
          <a:p>
            <a:pPr marL="742950" lvl="1"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D (45M), E (10M), F (10M), G (5M)</a:t>
            </a:r>
          </a:p>
          <a:p>
            <a:pPr marL="742950" lvl="1"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Total exceeded traffic: 70M requests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Customers within limits:</a:t>
            </a:r>
          </a:p>
          <a:p>
            <a:pPr marL="742950" lvl="1"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(52M), B (53M), C (6M)</a:t>
            </a:r>
          </a:p>
          <a:p>
            <a:pPr marL="742950" lvl="1"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Total compliant traffic: 111M requests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D had the largest overage, indicating potential bot spikes or misaligned traffic slabs.</a:t>
            </a:r>
          </a:p>
          <a:p>
            <a:pPr algn="just"/>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96C1E47-FA35-EB99-9D43-75794F4FB02A}"/>
              </a:ext>
            </a:extLst>
          </p:cNvPr>
          <p:cNvPicPr>
            <a:picLocks noChangeAspect="1"/>
          </p:cNvPicPr>
          <p:nvPr/>
        </p:nvPicPr>
        <p:blipFill>
          <a:blip r:embed="rId2"/>
          <a:stretch>
            <a:fillRect/>
          </a:stretch>
        </p:blipFill>
        <p:spPr>
          <a:xfrm>
            <a:off x="2587581" y="538666"/>
            <a:ext cx="7016835" cy="3970310"/>
          </a:xfrm>
          <a:prstGeom prst="rect">
            <a:avLst/>
          </a:prstGeom>
        </p:spPr>
      </p:pic>
    </p:spTree>
    <p:extLst>
      <p:ext uri="{BB962C8B-B14F-4D97-AF65-F5344CB8AC3E}">
        <p14:creationId xmlns:p14="http://schemas.microsoft.com/office/powerpoint/2010/main" val="1367273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0D1FF">
            <a:alpha val="25000"/>
          </a:srgbClr>
        </a:solidFill>
        <a:effectLst/>
      </p:bgPr>
    </p:bg>
    <p:spTree>
      <p:nvGrpSpPr>
        <p:cNvPr id="1" name="">
          <a:extLst>
            <a:ext uri="{FF2B5EF4-FFF2-40B4-BE49-F238E27FC236}">
              <a16:creationId xmlns:a16="http://schemas.microsoft.com/office/drawing/2014/main" id="{8CBB0F59-8C38-B938-DDF7-FD5177406DA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70BD76E-01C2-AE75-81D2-A31781992A62}"/>
              </a:ext>
            </a:extLst>
          </p:cNvPr>
          <p:cNvSpPr txBox="1"/>
          <p:nvPr/>
        </p:nvSpPr>
        <p:spPr>
          <a:xfrm>
            <a:off x="253999" y="169334"/>
            <a:ext cx="116840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MAIN DASHBOARD </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8864806-4BB4-FE9A-2721-607397DB9B32}"/>
              </a:ext>
            </a:extLst>
          </p:cNvPr>
          <p:cNvPicPr>
            <a:picLocks noChangeAspect="1"/>
          </p:cNvPicPr>
          <p:nvPr/>
        </p:nvPicPr>
        <p:blipFill>
          <a:blip r:embed="rId2"/>
          <a:stretch>
            <a:fillRect/>
          </a:stretch>
        </p:blipFill>
        <p:spPr>
          <a:xfrm>
            <a:off x="579501" y="609494"/>
            <a:ext cx="11032995" cy="6160282"/>
          </a:xfrm>
          <a:prstGeom prst="rect">
            <a:avLst/>
          </a:prstGeom>
        </p:spPr>
      </p:pic>
    </p:spTree>
    <p:extLst>
      <p:ext uri="{BB962C8B-B14F-4D97-AF65-F5344CB8AC3E}">
        <p14:creationId xmlns:p14="http://schemas.microsoft.com/office/powerpoint/2010/main" val="2667239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0D1FF">
            <a:alpha val="25000"/>
          </a:srgbClr>
        </a:solidFill>
        <a:effectLst/>
      </p:bgPr>
    </p:bg>
    <p:spTree>
      <p:nvGrpSpPr>
        <p:cNvPr id="1" name="">
          <a:extLst>
            <a:ext uri="{FF2B5EF4-FFF2-40B4-BE49-F238E27FC236}">
              <a16:creationId xmlns:a16="http://schemas.microsoft.com/office/drawing/2014/main" id="{3C4A4628-826F-0193-9437-390FCCC22A3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CAD6833-778C-4920-79A0-FD843F17E295}"/>
              </a:ext>
            </a:extLst>
          </p:cNvPr>
          <p:cNvSpPr txBox="1"/>
          <p:nvPr/>
        </p:nvSpPr>
        <p:spPr>
          <a:xfrm>
            <a:off x="253999" y="169334"/>
            <a:ext cx="11684000"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MAIN DASHBOARD SUMMARY </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CD60FBE-2BD6-7CE6-2E16-67CA409281A6}"/>
              </a:ext>
            </a:extLst>
          </p:cNvPr>
          <p:cNvSpPr txBox="1"/>
          <p:nvPr/>
        </p:nvSpPr>
        <p:spPr>
          <a:xfrm>
            <a:off x="253997" y="956733"/>
            <a:ext cx="11683999" cy="5539978"/>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This Bad Bot Threat Analytics Dashboard provides a comprehensive view of bot threats across geographic, ISP, and customer dimensions with several critical findings:</a:t>
            </a:r>
          </a:p>
          <a:p>
            <a:pPr algn="just"/>
            <a:r>
              <a:rPr lang="en-US" sz="1600" b="1" dirty="0">
                <a:latin typeface="Times New Roman" panose="02020603050405020304" pitchFamily="18" charset="0"/>
                <a:cs typeface="Times New Roman" panose="02020603050405020304" pitchFamily="18" charset="0"/>
              </a:rPr>
              <a:t>Key Insights</a:t>
            </a:r>
            <a:r>
              <a:rPr lang="en-US" sz="16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Geographic Distribution: Bad bot activity is heavily concentrated in Eastern Europe, particularly Ukraine, with Customer A having the largest geographic footprint (194 requests, 23.7% of total).</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Risk Assessment: The scoring system shows a 15.80 overall risk score, with Customer G posing the highest individual risk (28, 17.61%) despite having lower request volumes, indicating the system considers multiple threat factors beyond just volume.</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ISP Analysis: Reveals an alarming 91.93% overall bad bot percentage across all traffic, with certain ISPs showing extremely high bot rates.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F's ISPs: 97.82-97.86% bot traffic</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 D: 97.62% bot traffic</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Multiple ISPs consistently above 90% bot traffic</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Traffic Compliance: 4 out of 7 customers exceeded their monthly traffic limits, with significant violations particularly from Customer D (45M requests) and others ranging from 5-10M excess requests.</a:t>
            </a:r>
          </a:p>
          <a:p>
            <a:pPr algn="just"/>
            <a:r>
              <a:rPr lang="en-US" sz="1600" b="1" dirty="0">
                <a:latin typeface="Times New Roman" panose="02020603050405020304" pitchFamily="18" charset="0"/>
                <a:cs typeface="Times New Roman" panose="02020603050405020304" pitchFamily="18" charset="0"/>
              </a:rPr>
              <a:t>Critical Concerns: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Severe bot infiltration with over 90% of traffic being malicious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Geographic concentration suggesting coordinated attacks from specific regions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Traffic limit violations indicating potential bot-driven traffic spikes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High-risk ISPs that appear to be compromised or hosting bot farms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dashboard indicates a critical security situation requiring immediate attention to bot mitigation strategies, ISP monitoring, and traffic management policies.</a:t>
            </a:r>
          </a:p>
          <a:p>
            <a:pPr algn="just"/>
            <a:endParaRPr lang="en-IN" dirty="0"/>
          </a:p>
        </p:txBody>
      </p:sp>
    </p:spTree>
    <p:extLst>
      <p:ext uri="{BB962C8B-B14F-4D97-AF65-F5344CB8AC3E}">
        <p14:creationId xmlns:p14="http://schemas.microsoft.com/office/powerpoint/2010/main" val="3124168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1193</Words>
  <Application>Microsoft Office PowerPoint</Application>
  <PresentationFormat>Widescreen</PresentationFormat>
  <Paragraphs>77</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NANDHINI N</dc:creator>
  <cp:lastModifiedBy>NANDHINI N</cp:lastModifiedBy>
  <cp:revision>1</cp:revision>
  <dcterms:created xsi:type="dcterms:W3CDTF">2025-07-13T11:14:46Z</dcterms:created>
  <dcterms:modified xsi:type="dcterms:W3CDTF">2025-07-13T12:44:09Z</dcterms:modified>
</cp:coreProperties>
</file>