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2.jpg" ContentType="image/jpeg"/>
  <Override PartName="/ppt/media/image13.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NANDHINI K</a:t>
            </a:r>
          </a:p>
          <a:p>
            <a:r>
              <a:rPr lang="en-US" sz="2400" dirty="0"/>
              <a:t>REGISTER NO AND NMID: 2426J1528 AND asbruaz2426j1528</a:t>
            </a:r>
            <a:endParaRPr lang="en-US" sz="2400" dirty="0">
              <a:cs typeface="Calibri"/>
            </a:endParaRPr>
          </a:p>
          <a:p>
            <a:r>
              <a:rPr lang="en-US" sz="2400" dirty="0"/>
              <a:t>DEPARTMENT: BSC IT </a:t>
            </a:r>
          </a:p>
          <a:p>
            <a:r>
              <a:rPr lang="en-US" sz="2400" dirty="0"/>
              <a:t>COLLEGE: KPR COLLEGE OF ARTS SCIENCE AND RESEARCH /BHARATHIAR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descr="Screenshot of a screenshot of a landscape&#10;&#10;AI-generated content may be incorrect.">
            <a:extLst>
              <a:ext uri="{FF2B5EF4-FFF2-40B4-BE49-F238E27FC236}">
                <a16:creationId xmlns:a16="http://schemas.microsoft.com/office/drawing/2014/main" id="{E5622EE2-8B61-1AF7-DF97-48171ACB2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825137"/>
            <a:ext cx="2703315" cy="4648200"/>
          </a:xfrm>
          <a:prstGeom prst="rect">
            <a:avLst/>
          </a:prstGeom>
        </p:spPr>
      </p:pic>
      <p:pic>
        <p:nvPicPr>
          <p:cNvPr id="15" name="Picture 14" descr="A collage of animals&#10;&#10;AI-generated content may be incorrect.">
            <a:extLst>
              <a:ext uri="{FF2B5EF4-FFF2-40B4-BE49-F238E27FC236}">
                <a16:creationId xmlns:a16="http://schemas.microsoft.com/office/drawing/2014/main" id="{222FC16F-3F8D-91B8-E593-7543E2595E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8997" y="1825137"/>
            <a:ext cx="2476203" cy="4575663"/>
          </a:xfrm>
          <a:prstGeom prst="rect">
            <a:avLst/>
          </a:prstGeom>
        </p:spPr>
      </p:pic>
      <p:pic>
        <p:nvPicPr>
          <p:cNvPr id="17" name="Picture 16" descr="A collage of different types of birds&#10;&#10;AI-generated content may be incorrect.">
            <a:extLst>
              <a:ext uri="{FF2B5EF4-FFF2-40B4-BE49-F238E27FC236}">
                <a16:creationId xmlns:a16="http://schemas.microsoft.com/office/drawing/2014/main" id="{BF18FEEA-9F6B-6738-315B-2BF559DE18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3800" y="1807828"/>
            <a:ext cx="2450975" cy="47318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0E943EB-A7D4-87F9-07F9-8E8FE7A65382}"/>
              </a:ext>
            </a:extLst>
          </p:cNvPr>
          <p:cNvSpPr txBox="1"/>
          <p:nvPr/>
        </p:nvSpPr>
        <p:spPr>
          <a:xfrm>
            <a:off x="1447800" y="2277488"/>
            <a:ext cx="8362950" cy="2923877"/>
          </a:xfrm>
          <a:prstGeom prst="rect">
            <a:avLst/>
          </a:prstGeom>
          <a:noFill/>
        </p:spPr>
        <p:txBody>
          <a:bodyPr wrap="square" rtlCol="0">
            <a:spAutoFit/>
          </a:bodyPr>
          <a:lstStyle/>
          <a:p>
            <a:r>
              <a:rPr lang="en-US" sz="2800" dirty="0"/>
              <a:t>The Photography Portfolio project provides an elegant and professional way for photographers to showcase their creativity. It enhances personal branding, increases client reach, and builds a strong online presence</a:t>
            </a:r>
            <a:r>
              <a:rPr lang="en-US" dirty="0"/>
              <a:t>.</a:t>
            </a:r>
          </a:p>
          <a:p>
            <a:br>
              <a:rPr lang="en-US" dirty="0"/>
            </a:br>
            <a:endParaRPr lang="en-US" dirty="0"/>
          </a:p>
          <a:p>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095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4815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90599" y="2019300"/>
            <a:ext cx="10513947"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:PHOTOGRAPHY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a:t>
            </a:r>
            <a:br>
              <a:rPr lang="en-US" sz="4250" spc="10" dirty="0"/>
            </a:br>
            <a:r>
              <a:rPr lang="en-US" sz="4250" spc="10" dirty="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5A6C0A4-9ABF-F234-C20B-11978F22D757}"/>
              </a:ext>
            </a:extLst>
          </p:cNvPr>
          <p:cNvSpPr txBox="1"/>
          <p:nvPr/>
        </p:nvSpPr>
        <p:spPr>
          <a:xfrm>
            <a:off x="676276" y="1752601"/>
            <a:ext cx="7315200" cy="3108543"/>
          </a:xfrm>
          <a:prstGeom prst="rect">
            <a:avLst/>
          </a:prstGeom>
          <a:noFill/>
        </p:spPr>
        <p:txBody>
          <a:bodyPr wrap="square" rtlCol="0">
            <a:spAutoFit/>
          </a:bodyPr>
          <a:lstStyle/>
          <a:p>
            <a:r>
              <a:rPr lang="en-US" sz="2800" dirty="0"/>
              <a:t>Many photographers struggle to showcase their work professionally. Social media platforms limit creativity, while clients prefer a dedicated, well-structured portfolio that highlights skills, style, and versatility.</a:t>
            </a:r>
          </a:p>
          <a:p>
            <a:br>
              <a:rPr lang="en-US" sz="2800" dirty="0"/>
            </a:b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3BE8AD8C-BDF1-D3B5-A0F9-B800CB4DCEAF}"/>
              </a:ext>
            </a:extLst>
          </p:cNvPr>
          <p:cNvSpPr txBox="1"/>
          <p:nvPr/>
        </p:nvSpPr>
        <p:spPr>
          <a:xfrm>
            <a:off x="914400" y="2019300"/>
            <a:ext cx="6934200" cy="3970318"/>
          </a:xfrm>
          <a:prstGeom prst="rect">
            <a:avLst/>
          </a:prstGeom>
          <a:noFill/>
        </p:spPr>
        <p:txBody>
          <a:bodyPr wrap="square" rtlCol="0">
            <a:spAutoFit/>
          </a:bodyPr>
          <a:lstStyle/>
          <a:p>
            <a:r>
              <a:rPr lang="en-US" sz="2800" dirty="0"/>
              <a:t>This project is about creating a digital photography portfolio where photographers can display their best work, categorized by themes such as portraits, landscapes, events, and creative projects. It allows easy navigation, professional presentation, and accessibility for clients.</a:t>
            </a:r>
          </a:p>
          <a:p>
            <a:br>
              <a:rPr lang="en-US" sz="2800" dirty="0"/>
            </a:b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  </a:t>
            </a:r>
            <a:br>
              <a:rPr lang="en-US" sz="3200" spc="5" dirty="0"/>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B947EE44-97F0-9254-6C5B-04A39A2D90BC}"/>
              </a:ext>
            </a:extLst>
          </p:cNvPr>
          <p:cNvSpPr txBox="1"/>
          <p:nvPr/>
        </p:nvSpPr>
        <p:spPr>
          <a:xfrm>
            <a:off x="723900" y="1828800"/>
            <a:ext cx="6438900" cy="4247317"/>
          </a:xfrm>
          <a:prstGeom prst="rect">
            <a:avLst/>
          </a:prstGeom>
          <a:noFill/>
        </p:spPr>
        <p:txBody>
          <a:bodyPr wrap="square" rtlCol="0">
            <a:spAutoFit/>
          </a:bodyPr>
          <a:lstStyle/>
          <a:p>
            <a:r>
              <a:rPr lang="en-US" dirty="0"/>
              <a:t>Professional photographers</a:t>
            </a:r>
          </a:p>
          <a:p>
            <a:br>
              <a:rPr lang="en-US" dirty="0"/>
            </a:br>
            <a:endParaRPr lang="en-US" dirty="0"/>
          </a:p>
          <a:p>
            <a:r>
              <a:rPr lang="en-US" dirty="0"/>
              <a:t>Freelance photographers</a:t>
            </a:r>
          </a:p>
          <a:p>
            <a:br>
              <a:rPr lang="en-US" dirty="0"/>
            </a:br>
            <a:endParaRPr lang="en-US" dirty="0"/>
          </a:p>
          <a:p>
            <a:r>
              <a:rPr lang="en-US" dirty="0"/>
              <a:t>Students of photography</a:t>
            </a:r>
          </a:p>
          <a:p>
            <a:br>
              <a:rPr lang="en-US" dirty="0"/>
            </a:br>
            <a:endParaRPr lang="en-US" dirty="0"/>
          </a:p>
          <a:p>
            <a:r>
              <a:rPr lang="en-US" dirty="0"/>
              <a:t>Clients looking for photography services</a:t>
            </a:r>
          </a:p>
          <a:p>
            <a:br>
              <a:rPr lang="en-US" dirty="0"/>
            </a:br>
            <a:endParaRPr lang="en-US" dirty="0"/>
          </a:p>
          <a:p>
            <a:r>
              <a:rPr lang="en-US" dirty="0"/>
              <a:t>Photography enthusiasts</a:t>
            </a:r>
          </a:p>
          <a:p>
            <a:br>
              <a:rPr lang="en-US"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2B6DC09-195A-A1F5-60BD-C7F6F1C9DD83}"/>
              </a:ext>
            </a:extLst>
          </p:cNvPr>
          <p:cNvSpPr txBox="1"/>
          <p:nvPr/>
        </p:nvSpPr>
        <p:spPr>
          <a:xfrm>
            <a:off x="3429000" y="2281555"/>
            <a:ext cx="5181600" cy="4524315"/>
          </a:xfrm>
          <a:prstGeom prst="rect">
            <a:avLst/>
          </a:prstGeom>
          <a:noFill/>
        </p:spPr>
        <p:txBody>
          <a:bodyPr wrap="square" rtlCol="0">
            <a:spAutoFit/>
          </a:bodyPr>
          <a:lstStyle/>
          <a:p>
            <a:r>
              <a:rPr lang="en-IN" dirty="0"/>
              <a:t>Frontend: HTML, CSS, JavaScript</a:t>
            </a:r>
          </a:p>
          <a:p>
            <a:br>
              <a:rPr lang="en-IN" dirty="0"/>
            </a:br>
            <a:endParaRPr lang="en-IN" dirty="0"/>
          </a:p>
          <a:p>
            <a:r>
              <a:rPr lang="en-IN" dirty="0"/>
              <a:t>Design tools: Adobe Photoshop, Lightroom, Canva</a:t>
            </a:r>
          </a:p>
          <a:p>
            <a:br>
              <a:rPr lang="en-IN" dirty="0"/>
            </a:br>
            <a:endParaRPr lang="en-IN" dirty="0"/>
          </a:p>
          <a:p>
            <a:r>
              <a:rPr lang="en-IN" dirty="0"/>
              <a:t>Backend (optional): PHP / Node.js</a:t>
            </a:r>
          </a:p>
          <a:p>
            <a:br>
              <a:rPr lang="en-IN" dirty="0"/>
            </a:br>
            <a:endParaRPr lang="en-IN" dirty="0"/>
          </a:p>
          <a:p>
            <a:r>
              <a:rPr lang="en-IN" dirty="0"/>
              <a:t>Hosting: GitHub Pages / Netlify</a:t>
            </a:r>
          </a:p>
          <a:p>
            <a:br>
              <a:rPr lang="en-IN" dirty="0"/>
            </a:br>
            <a:endParaRPr lang="en-IN" dirty="0"/>
          </a:p>
          <a:p>
            <a:r>
              <a:rPr lang="en-IN" dirty="0"/>
              <a:t>Photography tools: DSLR/Smartphone Camera, Editing Software</a:t>
            </a:r>
          </a:p>
          <a:p>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TextBox 11">
            <a:extLst>
              <a:ext uri="{FF2B5EF4-FFF2-40B4-BE49-F238E27FC236}">
                <a16:creationId xmlns:a16="http://schemas.microsoft.com/office/drawing/2014/main" id="{7AC4C8A4-2125-678D-E083-5B4E0ED40132}"/>
              </a:ext>
            </a:extLst>
          </p:cNvPr>
          <p:cNvSpPr txBox="1"/>
          <p:nvPr/>
        </p:nvSpPr>
        <p:spPr>
          <a:xfrm>
            <a:off x="1371600" y="1752600"/>
            <a:ext cx="5638800" cy="4524315"/>
          </a:xfrm>
          <a:prstGeom prst="rect">
            <a:avLst/>
          </a:prstGeom>
          <a:noFill/>
        </p:spPr>
        <p:txBody>
          <a:bodyPr wrap="square" rtlCol="0">
            <a:spAutoFit/>
          </a:bodyPr>
          <a:lstStyle/>
          <a:p>
            <a:r>
              <a:rPr lang="en-IN" dirty="0"/>
              <a:t>Homepage with introduction and profile picture</a:t>
            </a:r>
          </a:p>
          <a:p>
            <a:br>
              <a:rPr lang="en-IN" dirty="0"/>
            </a:br>
            <a:endParaRPr lang="en-IN" dirty="0"/>
          </a:p>
          <a:p>
            <a:r>
              <a:rPr lang="en-IN" dirty="0"/>
              <a:t>Gallery section with categorized albums (Portraits, Nature, Events, Creative Shots, etc.)</a:t>
            </a:r>
          </a:p>
          <a:p>
            <a:br>
              <a:rPr lang="en-IN" dirty="0"/>
            </a:br>
            <a:endParaRPr lang="en-IN" dirty="0"/>
          </a:p>
          <a:p>
            <a:r>
              <a:rPr lang="en-IN" dirty="0"/>
              <a:t>About Me page (skills, experience, certifications)</a:t>
            </a:r>
          </a:p>
          <a:p>
            <a:br>
              <a:rPr lang="en-IN" dirty="0"/>
            </a:br>
            <a:endParaRPr lang="en-IN" dirty="0"/>
          </a:p>
          <a:p>
            <a:r>
              <a:rPr lang="en-IN" dirty="0"/>
              <a:t>Contact page with email/social media links</a:t>
            </a:r>
          </a:p>
          <a:p>
            <a:br>
              <a:rPr lang="en-IN" dirty="0"/>
            </a:br>
            <a:endParaRPr lang="en-IN" dirty="0"/>
          </a:p>
          <a:p>
            <a:r>
              <a:rPr lang="en-IN" dirty="0"/>
              <a:t>Responsive design (mobile-friendly)</a:t>
            </a:r>
          </a:p>
          <a:p>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34424C45-E5BC-532F-A412-B35EEFC1E162}"/>
              </a:ext>
            </a:extLst>
          </p:cNvPr>
          <p:cNvSpPr txBox="1"/>
          <p:nvPr/>
        </p:nvSpPr>
        <p:spPr>
          <a:xfrm>
            <a:off x="1143000" y="1676400"/>
            <a:ext cx="7620000" cy="4247317"/>
          </a:xfrm>
          <a:prstGeom prst="rect">
            <a:avLst/>
          </a:prstGeom>
          <a:noFill/>
        </p:spPr>
        <p:txBody>
          <a:bodyPr wrap="square" rtlCol="0">
            <a:spAutoFit/>
          </a:bodyPr>
          <a:lstStyle/>
          <a:p>
            <a:r>
              <a:rPr lang="en-US" dirty="0"/>
              <a:t>High-quality image display with lightbox view</a:t>
            </a:r>
          </a:p>
          <a:p>
            <a:br>
              <a:rPr lang="en-US" dirty="0"/>
            </a:br>
            <a:endParaRPr lang="en-US" dirty="0"/>
          </a:p>
          <a:p>
            <a:r>
              <a:rPr lang="en-US" dirty="0"/>
              <a:t>Categorized gallery for better navigation</a:t>
            </a:r>
          </a:p>
          <a:p>
            <a:br>
              <a:rPr lang="en-US" dirty="0"/>
            </a:br>
            <a:endParaRPr lang="en-US" dirty="0"/>
          </a:p>
          <a:p>
            <a:r>
              <a:rPr lang="en-US" dirty="0"/>
              <a:t>Download/Share option for selected images</a:t>
            </a:r>
          </a:p>
          <a:p>
            <a:br>
              <a:rPr lang="en-US" dirty="0"/>
            </a:br>
            <a:endParaRPr lang="en-US" dirty="0"/>
          </a:p>
          <a:p>
            <a:r>
              <a:rPr lang="en-US" dirty="0"/>
              <a:t>Contact form integration</a:t>
            </a:r>
          </a:p>
          <a:p>
            <a:br>
              <a:rPr lang="en-US" dirty="0"/>
            </a:br>
            <a:endParaRPr lang="en-US" dirty="0"/>
          </a:p>
          <a:p>
            <a:r>
              <a:rPr lang="en-US" dirty="0"/>
              <a:t>Interactive and aesthetic UI/UX</a:t>
            </a:r>
          </a:p>
          <a:p>
            <a:br>
              <a:rPr lang="en-US" dirty="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TotalTime>
  <Words>370</Words>
  <Application>Microsoft Office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TITLE:PHOTOGRAPHY PORTFOLIO</vt:lpstr>
      <vt:lpstr>AGENDA</vt:lpstr>
      <vt:lpstr>PROBLEM STATEMENT:      </vt:lpstr>
      <vt:lpstr>PROJECT OVERVIEW</vt:lpstr>
      <vt:lpstr>WHO ARE THE END USERS?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nishapalanisami@gmail.com</cp:lastModifiedBy>
  <cp:revision>24</cp:revision>
  <dcterms:created xsi:type="dcterms:W3CDTF">2024-03-29T15:07:22Z</dcterms:created>
  <dcterms:modified xsi:type="dcterms:W3CDTF">2025-09-02T06:13:12Z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