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346888"/>
            <a:ext cx="7896227" cy="475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 dirty="0">
                <a:latin typeface="Arial" panose="020B0604020202020204" pitchFamily="34" charset="0"/>
              </a:rPr>
              <a:t>                        link</a:t>
            </a:r>
            <a:r>
              <a:rPr lang="en-US" altLang="en-US" sz="1700" b="1" dirty="0">
                <a:highlight>
                  <a:srgbClr val="FFFF00"/>
                </a:highlight>
                <a:latin typeface="Arial" panose="020B0604020202020204" pitchFamily="34" charset="0"/>
              </a:rPr>
              <a:t>: https://www.linkedin.com/in/nandhini-u-366579306/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-216015" y="11906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B50955-F5A9-303C-DBCF-FF5867623D92}"/>
              </a:ext>
            </a:extLst>
          </p:cNvPr>
          <p:cNvSpPr/>
          <p:nvPr/>
        </p:nvSpPr>
        <p:spPr>
          <a:xfrm>
            <a:off x="5683045" y="6041950"/>
            <a:ext cx="3500284" cy="7669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Email: nandhiniu0119@gmail.com</a:t>
            </a: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25758" y="98852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2A9-D859-47AE-C2B5-95ECC50F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EA0C1-50B3-B648-02AB-7AB9381B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310255-4295-2700-79BC-290D5E2FE63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70C399E4-077A-8199-3BD2-CAB9453A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AB3933F-918F-81BB-B7E3-8BC6123C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FCEA1F-0BAA-BC24-2FC0-B4329A8D5728}"/>
              </a:ext>
            </a:extLst>
          </p:cNvPr>
          <p:cNvSpPr/>
          <p:nvPr/>
        </p:nvSpPr>
        <p:spPr>
          <a:xfrm>
            <a:off x="2379405" y="700085"/>
            <a:ext cx="9389807" cy="4353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Name: Nandhini U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Email ID: nandhiniu0119@gmail.com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Skill: Advanced Excel ,SQL, Power BI , Tableau, Python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Notice Period :       Immediate Joiner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Preferred Location: Chennai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Qualification: B.E. – Computer Science Engineering, Anna University</a:t>
            </a:r>
          </a:p>
        </p:txBody>
      </p:sp>
    </p:spTree>
    <p:extLst>
      <p:ext uri="{BB962C8B-B14F-4D97-AF65-F5344CB8AC3E}">
        <p14:creationId xmlns:p14="http://schemas.microsoft.com/office/powerpoint/2010/main" val="29205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612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Nandhini U</cp:lastModifiedBy>
  <cp:revision>8</cp:revision>
  <dcterms:created xsi:type="dcterms:W3CDTF">2024-11-24T05:55:51Z</dcterms:created>
  <dcterms:modified xsi:type="dcterms:W3CDTF">2025-08-04T17:05:28Z</dcterms:modified>
</cp:coreProperties>
</file>