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90" y="4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als1\Downloads\Employee_Dataset%20(2)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[Employee_Dataset (2).xlsx]Sheet3!PivotTable1</c:name>
    <c:fmtId val="-1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  <c:pivotFmt>
        <c:idx val="15"/>
        <c:marker>
          <c:symbol val="none"/>
        </c:marker>
      </c:pivotFmt>
      <c:pivotFmt>
        <c:idx val="16"/>
        <c:marker>
          <c:symbol val="none"/>
        </c:marker>
      </c:pivotFmt>
      <c:pivotFmt>
        <c:idx val="17"/>
        <c:marker>
          <c:symbol val="none"/>
        </c:marker>
      </c:pivotFmt>
      <c:pivotFmt>
        <c:idx val="18"/>
        <c:marker>
          <c:symbol val="none"/>
        </c:marker>
      </c:pivotFmt>
      <c:pivotFmt>
        <c:idx val="19"/>
        <c:marker>
          <c:symbol val="none"/>
        </c:marker>
      </c:pivotFmt>
      <c:pivotFmt>
        <c:idx val="20"/>
        <c:marker>
          <c:symbol val="none"/>
        </c:marker>
      </c:pivotFmt>
      <c:pivotFmt>
        <c:idx val="21"/>
        <c:marker>
          <c:symbol val="none"/>
        </c:marker>
      </c:pivotFmt>
      <c:pivotFmt>
        <c:idx val="22"/>
        <c:marker>
          <c:symbol val="none"/>
        </c:marker>
      </c:pivotFmt>
      <c:pivotFmt>
        <c:idx val="23"/>
        <c:marker>
          <c:symbol val="none"/>
        </c:marker>
      </c:pivotFmt>
      <c:pivotFmt>
        <c:idx val="24"/>
        <c:marker>
          <c:symbol val="none"/>
        </c:marker>
      </c:pivotFmt>
      <c:pivotFmt>
        <c:idx val="25"/>
        <c:marker>
          <c:symbol val="none"/>
        </c:marker>
      </c:pivotFmt>
      <c:pivotFmt>
        <c:idx val="26"/>
        <c:marker>
          <c:symbol val="none"/>
        </c:marker>
      </c:pivotFmt>
      <c:pivotFmt>
        <c:idx val="27"/>
        <c:marker>
          <c:symbol val="none"/>
        </c:marker>
      </c:pivotFmt>
      <c:pivotFmt>
        <c:idx val="28"/>
        <c:marker>
          <c:symbol val="none"/>
        </c:marker>
      </c:pivotFmt>
      <c:pivotFmt>
        <c:idx val="29"/>
        <c:marker>
          <c:symbol val="none"/>
        </c:marker>
      </c:pivotFmt>
      <c:pivotFmt>
        <c:idx val="30"/>
        <c:marker>
          <c:symbol val="none"/>
        </c:marker>
      </c:pivotFmt>
      <c:pivotFmt>
        <c:idx val="31"/>
        <c:marker>
          <c:symbol val="none"/>
        </c:marker>
      </c:pivotFmt>
      <c:pivotFmt>
        <c:idx val="32"/>
        <c:marker>
          <c:symbol val="none"/>
        </c:marker>
      </c:pivotFmt>
      <c:pivotFmt>
        <c:idx val="33"/>
        <c:marker>
          <c:symbol val="none"/>
        </c:marker>
      </c:pivotFmt>
      <c:pivotFmt>
        <c:idx val="34"/>
        <c:marker>
          <c:symbol val="none"/>
        </c:marker>
      </c:pivotFmt>
      <c:pivotFmt>
        <c:idx val="35"/>
        <c:marker>
          <c:symbol val="none"/>
        </c:marker>
      </c:pivotFmt>
      <c:pivotFmt>
        <c:idx val="36"/>
        <c:marker>
          <c:symbol val="none"/>
        </c:marker>
      </c:pivotFmt>
      <c:pivotFmt>
        <c:idx val="37"/>
        <c:marker>
          <c:symbol val="none"/>
        </c:marker>
      </c:pivotFmt>
      <c:pivotFmt>
        <c:idx val="38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Sheet3!$B$4:$B$5</c:f>
              <c:strCache>
                <c:ptCount val="1"/>
                <c:pt idx="0">
                  <c:v>Accounting</c:v>
                </c:pt>
              </c:strCache>
            </c:strRef>
          </c:tx>
          <c:invertIfNegative val="0"/>
          <c:cat>
            <c:strRef>
              <c:f>Sheet3!$A$6:$A$183</c:f>
              <c:strCache>
                <c:ptCount val="177"/>
                <c:pt idx="0">
                  <c:v> Fred Dudeney</c:v>
                </c:pt>
                <c:pt idx="1">
                  <c:v> Jamesy O'Ferris</c:v>
                </c:pt>
                <c:pt idx="2">
                  <c:v> Jill Shipsey</c:v>
                </c:pt>
                <c:pt idx="3">
                  <c:v> Joaquin McVitty</c:v>
                </c:pt>
                <c:pt idx="4">
                  <c:v> Kath Bletsoe</c:v>
                </c:pt>
                <c:pt idx="5">
                  <c:v> Leena Bruckshaw</c:v>
                </c:pt>
                <c:pt idx="6">
                  <c:v> Louise Lamming</c:v>
                </c:pt>
                <c:pt idx="7">
                  <c:v> Pippy Shepperd</c:v>
                </c:pt>
                <c:pt idx="8">
                  <c:v> Wyn Treadger</c:v>
                </c:pt>
                <c:pt idx="9">
                  <c:v>Abigael Basire</c:v>
                </c:pt>
                <c:pt idx="10">
                  <c:v>Adela Dowsett</c:v>
                </c:pt>
                <c:pt idx="11">
                  <c:v>Adey Ryal</c:v>
                </c:pt>
                <c:pt idx="12">
                  <c:v>Adolph McNalley</c:v>
                </c:pt>
                <c:pt idx="13">
                  <c:v>Adrianne Gave</c:v>
                </c:pt>
                <c:pt idx="14">
                  <c:v>Aileen McCritchie</c:v>
                </c:pt>
                <c:pt idx="15">
                  <c:v>Aldrich  Glenny</c:v>
                </c:pt>
                <c:pt idx="16">
                  <c:v>Alexandros Rackley</c:v>
                </c:pt>
                <c:pt idx="17">
                  <c:v>Alexis Gotfrey</c:v>
                </c:pt>
                <c:pt idx="18">
                  <c:v>Alic Bagg</c:v>
                </c:pt>
                <c:pt idx="19">
                  <c:v>Alicea Pudsall</c:v>
                </c:pt>
                <c:pt idx="20">
                  <c:v>Aloise MacCathay </c:v>
                </c:pt>
                <c:pt idx="21">
                  <c:v>Althea  Bronger</c:v>
                </c:pt>
                <c:pt idx="22">
                  <c:v>Aluin Churly</c:v>
                </c:pt>
                <c:pt idx="23">
                  <c:v>Alyosha Riquet</c:v>
                </c:pt>
                <c:pt idx="24">
                  <c:v>Amery Ofer</c:v>
                </c:pt>
                <c:pt idx="25">
                  <c:v>Anjanette Ferre</c:v>
                </c:pt>
                <c:pt idx="26">
                  <c:v>Ansley Gounel</c:v>
                </c:pt>
                <c:pt idx="27">
                  <c:v>Antonetta  Coggeshall</c:v>
                </c:pt>
                <c:pt idx="28">
                  <c:v>Ardella Dyment</c:v>
                </c:pt>
                <c:pt idx="29">
                  <c:v>Audry Yu</c:v>
                </c:pt>
                <c:pt idx="30">
                  <c:v>Barbara-anne Kenchington</c:v>
                </c:pt>
                <c:pt idx="31">
                  <c:v>Bari Toffano</c:v>
                </c:pt>
                <c:pt idx="32">
                  <c:v>Barr Faughny</c:v>
                </c:pt>
                <c:pt idx="33">
                  <c:v>Bendite  Bloan</c:v>
                </c:pt>
                <c:pt idx="34">
                  <c:v>Beverie Moffet</c:v>
                </c:pt>
                <c:pt idx="35">
                  <c:v>Billi Fellgate</c:v>
                </c:pt>
                <c:pt idx="36">
                  <c:v>Brendan  Edgeller</c:v>
                </c:pt>
                <c:pt idx="37">
                  <c:v>Brose MacCorkell</c:v>
                </c:pt>
                <c:pt idx="38">
                  <c:v>Calvin O'Carroll</c:v>
                </c:pt>
                <c:pt idx="39">
                  <c:v>Camilla Castle</c:v>
                </c:pt>
                <c:pt idx="40">
                  <c:v>Cara Havers</c:v>
                </c:pt>
                <c:pt idx="41">
                  <c:v>Caresa Christer</c:v>
                </c:pt>
                <c:pt idx="42">
                  <c:v>Carlin Demke</c:v>
                </c:pt>
                <c:pt idx="43">
                  <c:v>Carolyn Attack </c:v>
                </c:pt>
                <c:pt idx="44">
                  <c:v>Caron Kolakovic</c:v>
                </c:pt>
                <c:pt idx="45">
                  <c:v>Charmane Heistermann</c:v>
                </c:pt>
                <c:pt idx="46">
                  <c:v>Cletus McGarahan </c:v>
                </c:pt>
                <c:pt idx="47">
                  <c:v>Collen Dunbleton</c:v>
                </c:pt>
                <c:pt idx="48">
                  <c:v>Collin Jagson</c:v>
                </c:pt>
                <c:pt idx="49">
                  <c:v>Crawford Scad</c:v>
                </c:pt>
                <c:pt idx="50">
                  <c:v>Daisie Dahlman</c:v>
                </c:pt>
                <c:pt idx="51">
                  <c:v>Daisie McNeice</c:v>
                </c:pt>
                <c:pt idx="52">
                  <c:v>Danica Nayshe</c:v>
                </c:pt>
                <c:pt idx="53">
                  <c:v>Dare Tully</c:v>
                </c:pt>
                <c:pt idx="54">
                  <c:v>Dave Lacoste</c:v>
                </c:pt>
                <c:pt idx="55">
                  <c:v>Dean Biggam</c:v>
                </c:pt>
                <c:pt idx="56">
                  <c:v>Debera Gow </c:v>
                </c:pt>
                <c:pt idx="57">
                  <c:v>Dell Molloy</c:v>
                </c:pt>
                <c:pt idx="58">
                  <c:v>Delphine Jewis</c:v>
                </c:pt>
                <c:pt idx="59">
                  <c:v>Dennison Crosswaite</c:v>
                </c:pt>
                <c:pt idx="60">
                  <c:v>Devinne Tuny</c:v>
                </c:pt>
                <c:pt idx="61">
                  <c:v>Doe Clubley</c:v>
                </c:pt>
                <c:pt idx="62">
                  <c:v>Dulce Colbeck</c:v>
                </c:pt>
                <c:pt idx="63">
                  <c:v>Dulsea Folkes</c:v>
                </c:pt>
                <c:pt idx="64">
                  <c:v>Easter Pyke</c:v>
                </c:pt>
                <c:pt idx="65">
                  <c:v>Edd  MacKnockiter</c:v>
                </c:pt>
                <c:pt idx="66">
                  <c:v>Edi  Hofton</c:v>
                </c:pt>
                <c:pt idx="67">
                  <c:v>Egor Minto</c:v>
                </c:pt>
                <c:pt idx="68">
                  <c:v>Eilis Pavlasek</c:v>
                </c:pt>
                <c:pt idx="69">
                  <c:v>Eleonore Airdrie</c:v>
                </c:pt>
                <c:pt idx="70">
                  <c:v>Enoch Dowrey</c:v>
                </c:pt>
                <c:pt idx="71">
                  <c:v>Estell Kingsland</c:v>
                </c:pt>
                <c:pt idx="72">
                  <c:v>Evangelina Lergan</c:v>
                </c:pt>
                <c:pt idx="73">
                  <c:v>Evanne  Sheryn</c:v>
                </c:pt>
                <c:pt idx="74">
                  <c:v>Ewart Hovel</c:v>
                </c:pt>
                <c:pt idx="75">
                  <c:v>Fanchon Furney</c:v>
                </c:pt>
                <c:pt idx="76">
                  <c:v>Faun Rickeard</c:v>
                </c:pt>
                <c:pt idx="77">
                  <c:v>Felice McMurty</c:v>
                </c:pt>
                <c:pt idx="78">
                  <c:v>Floyd  Cowgill</c:v>
                </c:pt>
                <c:pt idx="79">
                  <c:v>Frasier Straw</c:v>
                </c:pt>
                <c:pt idx="80">
                  <c:v>Freddy Linford</c:v>
                </c:pt>
                <c:pt idx="81">
                  <c:v>Genevra Friday</c:v>
                </c:pt>
                <c:pt idx="82">
                  <c:v>Giffer Berlin</c:v>
                </c:pt>
                <c:pt idx="83">
                  <c:v>Gilda Richen</c:v>
                </c:pt>
                <c:pt idx="84">
                  <c:v>Gilles Jaquet</c:v>
                </c:pt>
                <c:pt idx="85">
                  <c:v>Ginger  Myott</c:v>
                </c:pt>
                <c:pt idx="86">
                  <c:v>Giselbert Newlands</c:v>
                </c:pt>
                <c:pt idx="87">
                  <c:v>Gradey Litton</c:v>
                </c:pt>
                <c:pt idx="88">
                  <c:v>Grady Rochelle</c:v>
                </c:pt>
                <c:pt idx="89">
                  <c:v>Granny Spencelayh</c:v>
                </c:pt>
                <c:pt idx="90">
                  <c:v>Grazia Bunkle</c:v>
                </c:pt>
                <c:pt idx="91">
                  <c:v>Hinda Label </c:v>
                </c:pt>
                <c:pt idx="92">
                  <c:v>Hogan Iles</c:v>
                </c:pt>
                <c:pt idx="93">
                  <c:v>Iain Wiburn</c:v>
                </c:pt>
                <c:pt idx="94">
                  <c:v>Ignacius Losel</c:v>
                </c:pt>
                <c:pt idx="95">
                  <c:v>Inge Creer</c:v>
                </c:pt>
                <c:pt idx="96">
                  <c:v>Inger Andriveaux</c:v>
                </c:pt>
                <c:pt idx="97">
                  <c:v>Inger Chapelhow</c:v>
                </c:pt>
                <c:pt idx="98">
                  <c:v>Iris  Wagg</c:v>
                </c:pt>
                <c:pt idx="99">
                  <c:v>Isaak Rawne</c:v>
                </c:pt>
                <c:pt idx="100">
                  <c:v>Janina Wolverson</c:v>
                </c:pt>
                <c:pt idx="101">
                  <c:v>Jessica Callcott</c:v>
                </c:pt>
                <c:pt idx="102">
                  <c:v>Jo-anne Gobeau</c:v>
                </c:pt>
                <c:pt idx="103">
                  <c:v>Julietta Culross</c:v>
                </c:pt>
                <c:pt idx="104">
                  <c:v>Karyn Creeghan</c:v>
                </c:pt>
                <c:pt idx="105">
                  <c:v>Katya Hundy</c:v>
                </c:pt>
                <c:pt idx="106">
                  <c:v>Kellsie Waby</c:v>
                </c:pt>
                <c:pt idx="107">
                  <c:v>Layton Crayden</c:v>
                </c:pt>
                <c:pt idx="108">
                  <c:v>Lea Chaplin</c:v>
                </c:pt>
                <c:pt idx="109">
                  <c:v>Leonidas Cavaney</c:v>
                </c:pt>
                <c:pt idx="110">
                  <c:v>Letisha Carrett</c:v>
                </c:pt>
                <c:pt idx="111">
                  <c:v>Lezlie Philcott</c:v>
                </c:pt>
                <c:pt idx="112">
                  <c:v>Lincoln Cord</c:v>
                </c:pt>
                <c:pt idx="113">
                  <c:v>Lindy Guillet</c:v>
                </c:pt>
                <c:pt idx="114">
                  <c:v>Lion  Adcock</c:v>
                </c:pt>
                <c:pt idx="115">
                  <c:v>Lissy McCoy</c:v>
                </c:pt>
                <c:pt idx="116">
                  <c:v>Lizzie Mullally</c:v>
                </c:pt>
                <c:pt idx="117">
                  <c:v>Mabel Orrow</c:v>
                </c:pt>
                <c:pt idx="118">
                  <c:v>Mackenzie Hannis</c:v>
                </c:pt>
                <c:pt idx="119">
                  <c:v>Magnum Locksley</c:v>
                </c:pt>
                <c:pt idx="120">
                  <c:v>Maible Azemar</c:v>
                </c:pt>
                <c:pt idx="121">
                  <c:v>Malory Biles</c:v>
                </c:pt>
                <c:pt idx="122">
                  <c:v>Marissa Infante</c:v>
                </c:pt>
                <c:pt idx="123">
                  <c:v>Maritsa Marusic</c:v>
                </c:pt>
                <c:pt idx="124">
                  <c:v>Marline Wahncke</c:v>
                </c:pt>
                <c:pt idx="125">
                  <c:v>Marquita Liquorish</c:v>
                </c:pt>
                <c:pt idx="126">
                  <c:v>Matias Cormack </c:v>
                </c:pt>
                <c:pt idx="127">
                  <c:v>Melisa Knott</c:v>
                </c:pt>
                <c:pt idx="128">
                  <c:v>Michale Rolf</c:v>
                </c:pt>
                <c:pt idx="129">
                  <c:v>Mick Spraberry</c:v>
                </c:pt>
                <c:pt idx="130">
                  <c:v>Mickie Dagwell</c:v>
                </c:pt>
                <c:pt idx="131">
                  <c:v>Minerva Ricardot</c:v>
                </c:pt>
                <c:pt idx="132">
                  <c:v>Mollie  Hanway</c:v>
                </c:pt>
                <c:pt idx="133">
                  <c:v>Myrle Prandoni</c:v>
                </c:pt>
                <c:pt idx="134">
                  <c:v>Nananne Gehringer</c:v>
                </c:pt>
                <c:pt idx="135">
                  <c:v>Natalee Craiker</c:v>
                </c:pt>
                <c:pt idx="136">
                  <c:v>Nickolai  Artin</c:v>
                </c:pt>
                <c:pt idx="137">
                  <c:v>Niko MacGille</c:v>
                </c:pt>
                <c:pt idx="138">
                  <c:v>North Bertomeu</c:v>
                </c:pt>
                <c:pt idx="139">
                  <c:v>Northrop Reid</c:v>
                </c:pt>
                <c:pt idx="140">
                  <c:v>Novelia Pyffe</c:v>
                </c:pt>
                <c:pt idx="141">
                  <c:v>Oby Sorrel</c:v>
                </c:pt>
                <c:pt idx="142">
                  <c:v>Oona Donan</c:v>
                </c:pt>
                <c:pt idx="143">
                  <c:v>Orlando Gorstidge </c:v>
                </c:pt>
                <c:pt idx="144">
                  <c:v>Pearla  Beteriss</c:v>
                </c:pt>
                <c:pt idx="145">
                  <c:v>Rafaelita Blaksland </c:v>
                </c:pt>
                <c:pt idx="146">
                  <c:v>Renaldo Thomassin</c:v>
                </c:pt>
                <c:pt idx="147">
                  <c:v>Revkah Antonacci</c:v>
                </c:pt>
                <c:pt idx="148">
                  <c:v>Rhiamon Mollison</c:v>
                </c:pt>
                <c:pt idx="149">
                  <c:v>Riccardo Hagan</c:v>
                </c:pt>
                <c:pt idx="150">
                  <c:v>Richy Gray</c:v>
                </c:pt>
                <c:pt idx="151">
                  <c:v>Robinia Scholling</c:v>
                </c:pt>
                <c:pt idx="152">
                  <c:v>Seward Kubera</c:v>
                </c:pt>
                <c:pt idx="153">
                  <c:v>Shantee  D'Antonio</c:v>
                </c:pt>
                <c:pt idx="154">
                  <c:v>Shaylyn Ransbury </c:v>
                </c:pt>
                <c:pt idx="155">
                  <c:v>Shellysheldon Mahady</c:v>
                </c:pt>
                <c:pt idx="156">
                  <c:v>Sidoney Yitzhok</c:v>
                </c:pt>
                <c:pt idx="157">
                  <c:v>Stan  Tolliday</c:v>
                </c:pt>
                <c:pt idx="158">
                  <c:v>Syd Fearn</c:v>
                </c:pt>
                <c:pt idx="159">
                  <c:v>Tabby  Astall</c:v>
                </c:pt>
                <c:pt idx="160">
                  <c:v>Tadio Audritt</c:v>
                </c:pt>
                <c:pt idx="161">
                  <c:v>Tallie Chaikovski</c:v>
                </c:pt>
                <c:pt idx="162">
                  <c:v>Tammi Lackham</c:v>
                </c:pt>
                <c:pt idx="163">
                  <c:v>Thedrick Bothwell</c:v>
                </c:pt>
                <c:pt idx="164">
                  <c:v>Thekla Lynnett</c:v>
                </c:pt>
                <c:pt idx="165">
                  <c:v>Theresita Chasmer</c:v>
                </c:pt>
                <c:pt idx="166">
                  <c:v>Thorvald Milliken</c:v>
                </c:pt>
                <c:pt idx="167">
                  <c:v>Tristam Cuming</c:v>
                </c:pt>
                <c:pt idx="168">
                  <c:v>Van Tuxwell</c:v>
                </c:pt>
                <c:pt idx="169">
                  <c:v>Vaughn Carvill</c:v>
                </c:pt>
                <c:pt idx="170">
                  <c:v>Vere Kulic</c:v>
                </c:pt>
                <c:pt idx="171">
                  <c:v>Verla Timmis</c:v>
                </c:pt>
                <c:pt idx="172">
                  <c:v>Vernor Atyea</c:v>
                </c:pt>
                <c:pt idx="173">
                  <c:v>Wald Bountiff</c:v>
                </c:pt>
                <c:pt idx="174">
                  <c:v>Westbrook Brandino</c:v>
                </c:pt>
                <c:pt idx="175">
                  <c:v>Yanaton Wooster</c:v>
                </c:pt>
                <c:pt idx="176">
                  <c:v>Yvette  Bett</c:v>
                </c:pt>
              </c:strCache>
            </c:strRef>
          </c:cat>
          <c:val>
            <c:numRef>
              <c:f>Sheet3!$B$6:$B$183</c:f>
              <c:numCache>
                <c:formatCode>General</c:formatCode>
                <c:ptCount val="177"/>
                <c:pt idx="1">
                  <c:v>1</c:v>
                </c:pt>
                <c:pt idx="2">
                  <c:v>1</c:v>
                </c:pt>
                <c:pt idx="7">
                  <c:v>1</c:v>
                </c:pt>
                <c:pt idx="19">
                  <c:v>1</c:v>
                </c:pt>
                <c:pt idx="44">
                  <c:v>1</c:v>
                </c:pt>
                <c:pt idx="58">
                  <c:v>2</c:v>
                </c:pt>
                <c:pt idx="65">
                  <c:v>1</c:v>
                </c:pt>
                <c:pt idx="70">
                  <c:v>1</c:v>
                </c:pt>
                <c:pt idx="75">
                  <c:v>1</c:v>
                </c:pt>
                <c:pt idx="84">
                  <c:v>2</c:v>
                </c:pt>
                <c:pt idx="87">
                  <c:v>1</c:v>
                </c:pt>
                <c:pt idx="88">
                  <c:v>1</c:v>
                </c:pt>
                <c:pt idx="92">
                  <c:v>1</c:v>
                </c:pt>
                <c:pt idx="96">
                  <c:v>1</c:v>
                </c:pt>
                <c:pt idx="109">
                  <c:v>1</c:v>
                </c:pt>
                <c:pt idx="140">
                  <c:v>1</c:v>
                </c:pt>
                <c:pt idx="159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Sheet3!$C$4:$C$5</c:f>
              <c:strCache>
                <c:ptCount val="1"/>
                <c:pt idx="0">
                  <c:v>Business Development</c:v>
                </c:pt>
              </c:strCache>
            </c:strRef>
          </c:tx>
          <c:invertIfNegative val="0"/>
          <c:cat>
            <c:strRef>
              <c:f>Sheet3!$A$6:$A$183</c:f>
              <c:strCache>
                <c:ptCount val="177"/>
                <c:pt idx="0">
                  <c:v> Fred Dudeney</c:v>
                </c:pt>
                <c:pt idx="1">
                  <c:v> Jamesy O'Ferris</c:v>
                </c:pt>
                <c:pt idx="2">
                  <c:v> Jill Shipsey</c:v>
                </c:pt>
                <c:pt idx="3">
                  <c:v> Joaquin McVitty</c:v>
                </c:pt>
                <c:pt idx="4">
                  <c:v> Kath Bletsoe</c:v>
                </c:pt>
                <c:pt idx="5">
                  <c:v> Leena Bruckshaw</c:v>
                </c:pt>
                <c:pt idx="6">
                  <c:v> Louise Lamming</c:v>
                </c:pt>
                <c:pt idx="7">
                  <c:v> Pippy Shepperd</c:v>
                </c:pt>
                <c:pt idx="8">
                  <c:v> Wyn Treadger</c:v>
                </c:pt>
                <c:pt idx="9">
                  <c:v>Abigael Basire</c:v>
                </c:pt>
                <c:pt idx="10">
                  <c:v>Adela Dowsett</c:v>
                </c:pt>
                <c:pt idx="11">
                  <c:v>Adey Ryal</c:v>
                </c:pt>
                <c:pt idx="12">
                  <c:v>Adolph McNalley</c:v>
                </c:pt>
                <c:pt idx="13">
                  <c:v>Adrianne Gave</c:v>
                </c:pt>
                <c:pt idx="14">
                  <c:v>Aileen McCritchie</c:v>
                </c:pt>
                <c:pt idx="15">
                  <c:v>Aldrich  Glenny</c:v>
                </c:pt>
                <c:pt idx="16">
                  <c:v>Alexandros Rackley</c:v>
                </c:pt>
                <c:pt idx="17">
                  <c:v>Alexis Gotfrey</c:v>
                </c:pt>
                <c:pt idx="18">
                  <c:v>Alic Bagg</c:v>
                </c:pt>
                <c:pt idx="19">
                  <c:v>Alicea Pudsall</c:v>
                </c:pt>
                <c:pt idx="20">
                  <c:v>Aloise MacCathay </c:v>
                </c:pt>
                <c:pt idx="21">
                  <c:v>Althea  Bronger</c:v>
                </c:pt>
                <c:pt idx="22">
                  <c:v>Aluin Churly</c:v>
                </c:pt>
                <c:pt idx="23">
                  <c:v>Alyosha Riquet</c:v>
                </c:pt>
                <c:pt idx="24">
                  <c:v>Amery Ofer</c:v>
                </c:pt>
                <c:pt idx="25">
                  <c:v>Anjanette Ferre</c:v>
                </c:pt>
                <c:pt idx="26">
                  <c:v>Ansley Gounel</c:v>
                </c:pt>
                <c:pt idx="27">
                  <c:v>Antonetta  Coggeshall</c:v>
                </c:pt>
                <c:pt idx="28">
                  <c:v>Ardella Dyment</c:v>
                </c:pt>
                <c:pt idx="29">
                  <c:v>Audry Yu</c:v>
                </c:pt>
                <c:pt idx="30">
                  <c:v>Barbara-anne Kenchington</c:v>
                </c:pt>
                <c:pt idx="31">
                  <c:v>Bari Toffano</c:v>
                </c:pt>
                <c:pt idx="32">
                  <c:v>Barr Faughny</c:v>
                </c:pt>
                <c:pt idx="33">
                  <c:v>Bendite  Bloan</c:v>
                </c:pt>
                <c:pt idx="34">
                  <c:v>Beverie Moffet</c:v>
                </c:pt>
                <c:pt idx="35">
                  <c:v>Billi Fellgate</c:v>
                </c:pt>
                <c:pt idx="36">
                  <c:v>Brendan  Edgeller</c:v>
                </c:pt>
                <c:pt idx="37">
                  <c:v>Brose MacCorkell</c:v>
                </c:pt>
                <c:pt idx="38">
                  <c:v>Calvin O'Carroll</c:v>
                </c:pt>
                <c:pt idx="39">
                  <c:v>Camilla Castle</c:v>
                </c:pt>
                <c:pt idx="40">
                  <c:v>Cara Havers</c:v>
                </c:pt>
                <c:pt idx="41">
                  <c:v>Caresa Christer</c:v>
                </c:pt>
                <c:pt idx="42">
                  <c:v>Carlin Demke</c:v>
                </c:pt>
                <c:pt idx="43">
                  <c:v>Carolyn Attack </c:v>
                </c:pt>
                <c:pt idx="44">
                  <c:v>Caron Kolakovic</c:v>
                </c:pt>
                <c:pt idx="45">
                  <c:v>Charmane Heistermann</c:v>
                </c:pt>
                <c:pt idx="46">
                  <c:v>Cletus McGarahan </c:v>
                </c:pt>
                <c:pt idx="47">
                  <c:v>Collen Dunbleton</c:v>
                </c:pt>
                <c:pt idx="48">
                  <c:v>Collin Jagson</c:v>
                </c:pt>
                <c:pt idx="49">
                  <c:v>Crawford Scad</c:v>
                </c:pt>
                <c:pt idx="50">
                  <c:v>Daisie Dahlman</c:v>
                </c:pt>
                <c:pt idx="51">
                  <c:v>Daisie McNeice</c:v>
                </c:pt>
                <c:pt idx="52">
                  <c:v>Danica Nayshe</c:v>
                </c:pt>
                <c:pt idx="53">
                  <c:v>Dare Tully</c:v>
                </c:pt>
                <c:pt idx="54">
                  <c:v>Dave Lacoste</c:v>
                </c:pt>
                <c:pt idx="55">
                  <c:v>Dean Biggam</c:v>
                </c:pt>
                <c:pt idx="56">
                  <c:v>Debera Gow </c:v>
                </c:pt>
                <c:pt idx="57">
                  <c:v>Dell Molloy</c:v>
                </c:pt>
                <c:pt idx="58">
                  <c:v>Delphine Jewis</c:v>
                </c:pt>
                <c:pt idx="59">
                  <c:v>Dennison Crosswaite</c:v>
                </c:pt>
                <c:pt idx="60">
                  <c:v>Devinne Tuny</c:v>
                </c:pt>
                <c:pt idx="61">
                  <c:v>Doe Clubley</c:v>
                </c:pt>
                <c:pt idx="62">
                  <c:v>Dulce Colbeck</c:v>
                </c:pt>
                <c:pt idx="63">
                  <c:v>Dulsea Folkes</c:v>
                </c:pt>
                <c:pt idx="64">
                  <c:v>Easter Pyke</c:v>
                </c:pt>
                <c:pt idx="65">
                  <c:v>Edd  MacKnockiter</c:v>
                </c:pt>
                <c:pt idx="66">
                  <c:v>Edi  Hofton</c:v>
                </c:pt>
                <c:pt idx="67">
                  <c:v>Egor Minto</c:v>
                </c:pt>
                <c:pt idx="68">
                  <c:v>Eilis Pavlasek</c:v>
                </c:pt>
                <c:pt idx="69">
                  <c:v>Eleonore Airdrie</c:v>
                </c:pt>
                <c:pt idx="70">
                  <c:v>Enoch Dowrey</c:v>
                </c:pt>
                <c:pt idx="71">
                  <c:v>Estell Kingsland</c:v>
                </c:pt>
                <c:pt idx="72">
                  <c:v>Evangelina Lergan</c:v>
                </c:pt>
                <c:pt idx="73">
                  <c:v>Evanne  Sheryn</c:v>
                </c:pt>
                <c:pt idx="74">
                  <c:v>Ewart Hovel</c:v>
                </c:pt>
                <c:pt idx="75">
                  <c:v>Fanchon Furney</c:v>
                </c:pt>
                <c:pt idx="76">
                  <c:v>Faun Rickeard</c:v>
                </c:pt>
                <c:pt idx="77">
                  <c:v>Felice McMurty</c:v>
                </c:pt>
                <c:pt idx="78">
                  <c:v>Floyd  Cowgill</c:v>
                </c:pt>
                <c:pt idx="79">
                  <c:v>Frasier Straw</c:v>
                </c:pt>
                <c:pt idx="80">
                  <c:v>Freddy Linford</c:v>
                </c:pt>
                <c:pt idx="81">
                  <c:v>Genevra Friday</c:v>
                </c:pt>
                <c:pt idx="82">
                  <c:v>Giffer Berlin</c:v>
                </c:pt>
                <c:pt idx="83">
                  <c:v>Gilda Richen</c:v>
                </c:pt>
                <c:pt idx="84">
                  <c:v>Gilles Jaquet</c:v>
                </c:pt>
                <c:pt idx="85">
                  <c:v>Ginger  Myott</c:v>
                </c:pt>
                <c:pt idx="86">
                  <c:v>Giselbert Newlands</c:v>
                </c:pt>
                <c:pt idx="87">
                  <c:v>Gradey Litton</c:v>
                </c:pt>
                <c:pt idx="88">
                  <c:v>Grady Rochelle</c:v>
                </c:pt>
                <c:pt idx="89">
                  <c:v>Granny Spencelayh</c:v>
                </c:pt>
                <c:pt idx="90">
                  <c:v>Grazia Bunkle</c:v>
                </c:pt>
                <c:pt idx="91">
                  <c:v>Hinda Label </c:v>
                </c:pt>
                <c:pt idx="92">
                  <c:v>Hogan Iles</c:v>
                </c:pt>
                <c:pt idx="93">
                  <c:v>Iain Wiburn</c:v>
                </c:pt>
                <c:pt idx="94">
                  <c:v>Ignacius Losel</c:v>
                </c:pt>
                <c:pt idx="95">
                  <c:v>Inge Creer</c:v>
                </c:pt>
                <c:pt idx="96">
                  <c:v>Inger Andriveaux</c:v>
                </c:pt>
                <c:pt idx="97">
                  <c:v>Inger Chapelhow</c:v>
                </c:pt>
                <c:pt idx="98">
                  <c:v>Iris  Wagg</c:v>
                </c:pt>
                <c:pt idx="99">
                  <c:v>Isaak Rawne</c:v>
                </c:pt>
                <c:pt idx="100">
                  <c:v>Janina Wolverson</c:v>
                </c:pt>
                <c:pt idx="101">
                  <c:v>Jessica Callcott</c:v>
                </c:pt>
                <c:pt idx="102">
                  <c:v>Jo-anne Gobeau</c:v>
                </c:pt>
                <c:pt idx="103">
                  <c:v>Julietta Culross</c:v>
                </c:pt>
                <c:pt idx="104">
                  <c:v>Karyn Creeghan</c:v>
                </c:pt>
                <c:pt idx="105">
                  <c:v>Katya Hundy</c:v>
                </c:pt>
                <c:pt idx="106">
                  <c:v>Kellsie Waby</c:v>
                </c:pt>
                <c:pt idx="107">
                  <c:v>Layton Crayden</c:v>
                </c:pt>
                <c:pt idx="108">
                  <c:v>Lea Chaplin</c:v>
                </c:pt>
                <c:pt idx="109">
                  <c:v>Leonidas Cavaney</c:v>
                </c:pt>
                <c:pt idx="110">
                  <c:v>Letisha Carrett</c:v>
                </c:pt>
                <c:pt idx="111">
                  <c:v>Lezlie Philcott</c:v>
                </c:pt>
                <c:pt idx="112">
                  <c:v>Lincoln Cord</c:v>
                </c:pt>
                <c:pt idx="113">
                  <c:v>Lindy Guillet</c:v>
                </c:pt>
                <c:pt idx="114">
                  <c:v>Lion  Adcock</c:v>
                </c:pt>
                <c:pt idx="115">
                  <c:v>Lissy McCoy</c:v>
                </c:pt>
                <c:pt idx="116">
                  <c:v>Lizzie Mullally</c:v>
                </c:pt>
                <c:pt idx="117">
                  <c:v>Mabel Orrow</c:v>
                </c:pt>
                <c:pt idx="118">
                  <c:v>Mackenzie Hannis</c:v>
                </c:pt>
                <c:pt idx="119">
                  <c:v>Magnum Locksley</c:v>
                </c:pt>
                <c:pt idx="120">
                  <c:v>Maible Azemar</c:v>
                </c:pt>
                <c:pt idx="121">
                  <c:v>Malory Biles</c:v>
                </c:pt>
                <c:pt idx="122">
                  <c:v>Marissa Infante</c:v>
                </c:pt>
                <c:pt idx="123">
                  <c:v>Maritsa Marusic</c:v>
                </c:pt>
                <c:pt idx="124">
                  <c:v>Marline Wahncke</c:v>
                </c:pt>
                <c:pt idx="125">
                  <c:v>Marquita Liquorish</c:v>
                </c:pt>
                <c:pt idx="126">
                  <c:v>Matias Cormack </c:v>
                </c:pt>
                <c:pt idx="127">
                  <c:v>Melisa Knott</c:v>
                </c:pt>
                <c:pt idx="128">
                  <c:v>Michale Rolf</c:v>
                </c:pt>
                <c:pt idx="129">
                  <c:v>Mick Spraberry</c:v>
                </c:pt>
                <c:pt idx="130">
                  <c:v>Mickie Dagwell</c:v>
                </c:pt>
                <c:pt idx="131">
                  <c:v>Minerva Ricardot</c:v>
                </c:pt>
                <c:pt idx="132">
                  <c:v>Mollie  Hanway</c:v>
                </c:pt>
                <c:pt idx="133">
                  <c:v>Myrle Prandoni</c:v>
                </c:pt>
                <c:pt idx="134">
                  <c:v>Nananne Gehringer</c:v>
                </c:pt>
                <c:pt idx="135">
                  <c:v>Natalee Craiker</c:v>
                </c:pt>
                <c:pt idx="136">
                  <c:v>Nickolai  Artin</c:v>
                </c:pt>
                <c:pt idx="137">
                  <c:v>Niko MacGille</c:v>
                </c:pt>
                <c:pt idx="138">
                  <c:v>North Bertomeu</c:v>
                </c:pt>
                <c:pt idx="139">
                  <c:v>Northrop Reid</c:v>
                </c:pt>
                <c:pt idx="140">
                  <c:v>Novelia Pyffe</c:v>
                </c:pt>
                <c:pt idx="141">
                  <c:v>Oby Sorrel</c:v>
                </c:pt>
                <c:pt idx="142">
                  <c:v>Oona Donan</c:v>
                </c:pt>
                <c:pt idx="143">
                  <c:v>Orlando Gorstidge </c:v>
                </c:pt>
                <c:pt idx="144">
                  <c:v>Pearla  Beteriss</c:v>
                </c:pt>
                <c:pt idx="145">
                  <c:v>Rafaelita Blaksland </c:v>
                </c:pt>
                <c:pt idx="146">
                  <c:v>Renaldo Thomassin</c:v>
                </c:pt>
                <c:pt idx="147">
                  <c:v>Revkah Antonacci</c:v>
                </c:pt>
                <c:pt idx="148">
                  <c:v>Rhiamon Mollison</c:v>
                </c:pt>
                <c:pt idx="149">
                  <c:v>Riccardo Hagan</c:v>
                </c:pt>
                <c:pt idx="150">
                  <c:v>Richy Gray</c:v>
                </c:pt>
                <c:pt idx="151">
                  <c:v>Robinia Scholling</c:v>
                </c:pt>
                <c:pt idx="152">
                  <c:v>Seward Kubera</c:v>
                </c:pt>
                <c:pt idx="153">
                  <c:v>Shantee  D'Antonio</c:v>
                </c:pt>
                <c:pt idx="154">
                  <c:v>Shaylyn Ransbury </c:v>
                </c:pt>
                <c:pt idx="155">
                  <c:v>Shellysheldon Mahady</c:v>
                </c:pt>
                <c:pt idx="156">
                  <c:v>Sidoney Yitzhok</c:v>
                </c:pt>
                <c:pt idx="157">
                  <c:v>Stan  Tolliday</c:v>
                </c:pt>
                <c:pt idx="158">
                  <c:v>Syd Fearn</c:v>
                </c:pt>
                <c:pt idx="159">
                  <c:v>Tabby  Astall</c:v>
                </c:pt>
                <c:pt idx="160">
                  <c:v>Tadio Audritt</c:v>
                </c:pt>
                <c:pt idx="161">
                  <c:v>Tallie Chaikovski</c:v>
                </c:pt>
                <c:pt idx="162">
                  <c:v>Tammi Lackham</c:v>
                </c:pt>
                <c:pt idx="163">
                  <c:v>Thedrick Bothwell</c:v>
                </c:pt>
                <c:pt idx="164">
                  <c:v>Thekla Lynnett</c:v>
                </c:pt>
                <c:pt idx="165">
                  <c:v>Theresita Chasmer</c:v>
                </c:pt>
                <c:pt idx="166">
                  <c:v>Thorvald Milliken</c:v>
                </c:pt>
                <c:pt idx="167">
                  <c:v>Tristam Cuming</c:v>
                </c:pt>
                <c:pt idx="168">
                  <c:v>Van Tuxwell</c:v>
                </c:pt>
                <c:pt idx="169">
                  <c:v>Vaughn Carvill</c:v>
                </c:pt>
                <c:pt idx="170">
                  <c:v>Vere Kulic</c:v>
                </c:pt>
                <c:pt idx="171">
                  <c:v>Verla Timmis</c:v>
                </c:pt>
                <c:pt idx="172">
                  <c:v>Vernor Atyea</c:v>
                </c:pt>
                <c:pt idx="173">
                  <c:v>Wald Bountiff</c:v>
                </c:pt>
                <c:pt idx="174">
                  <c:v>Westbrook Brandino</c:v>
                </c:pt>
                <c:pt idx="175">
                  <c:v>Yanaton Wooster</c:v>
                </c:pt>
                <c:pt idx="176">
                  <c:v>Yvette  Bett</c:v>
                </c:pt>
              </c:strCache>
            </c:strRef>
          </c:cat>
          <c:val>
            <c:numRef>
              <c:f>Sheet3!$C$6:$C$183</c:f>
              <c:numCache>
                <c:formatCode>General</c:formatCode>
                <c:ptCount val="177"/>
                <c:pt idx="8">
                  <c:v>1</c:v>
                </c:pt>
                <c:pt idx="12">
                  <c:v>1</c:v>
                </c:pt>
                <c:pt idx="14">
                  <c:v>2</c:v>
                </c:pt>
                <c:pt idx="15">
                  <c:v>2</c:v>
                </c:pt>
                <c:pt idx="28">
                  <c:v>1</c:v>
                </c:pt>
                <c:pt idx="35">
                  <c:v>1</c:v>
                </c:pt>
                <c:pt idx="42">
                  <c:v>1</c:v>
                </c:pt>
                <c:pt idx="45">
                  <c:v>1</c:v>
                </c:pt>
                <c:pt idx="53">
                  <c:v>1</c:v>
                </c:pt>
                <c:pt idx="79">
                  <c:v>1</c:v>
                </c:pt>
                <c:pt idx="105">
                  <c:v>1</c:v>
                </c:pt>
                <c:pt idx="115">
                  <c:v>1</c:v>
                </c:pt>
                <c:pt idx="142">
                  <c:v>1</c:v>
                </c:pt>
                <c:pt idx="146">
                  <c:v>2</c:v>
                </c:pt>
                <c:pt idx="162">
                  <c:v>1</c:v>
                </c:pt>
                <c:pt idx="163">
                  <c:v>1</c:v>
                </c:pt>
                <c:pt idx="166">
                  <c:v>1</c:v>
                </c:pt>
                <c:pt idx="168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Sheet3!$D$4:$D$5</c:f>
              <c:strCache>
                <c:ptCount val="1"/>
                <c:pt idx="0">
                  <c:v>Engineering</c:v>
                </c:pt>
              </c:strCache>
            </c:strRef>
          </c:tx>
          <c:invertIfNegative val="0"/>
          <c:cat>
            <c:strRef>
              <c:f>Sheet3!$A$6:$A$183</c:f>
              <c:strCache>
                <c:ptCount val="177"/>
                <c:pt idx="0">
                  <c:v> Fred Dudeney</c:v>
                </c:pt>
                <c:pt idx="1">
                  <c:v> Jamesy O'Ferris</c:v>
                </c:pt>
                <c:pt idx="2">
                  <c:v> Jill Shipsey</c:v>
                </c:pt>
                <c:pt idx="3">
                  <c:v> Joaquin McVitty</c:v>
                </c:pt>
                <c:pt idx="4">
                  <c:v> Kath Bletsoe</c:v>
                </c:pt>
                <c:pt idx="5">
                  <c:v> Leena Bruckshaw</c:v>
                </c:pt>
                <c:pt idx="6">
                  <c:v> Louise Lamming</c:v>
                </c:pt>
                <c:pt idx="7">
                  <c:v> Pippy Shepperd</c:v>
                </c:pt>
                <c:pt idx="8">
                  <c:v> Wyn Treadger</c:v>
                </c:pt>
                <c:pt idx="9">
                  <c:v>Abigael Basire</c:v>
                </c:pt>
                <c:pt idx="10">
                  <c:v>Adela Dowsett</c:v>
                </c:pt>
                <c:pt idx="11">
                  <c:v>Adey Ryal</c:v>
                </c:pt>
                <c:pt idx="12">
                  <c:v>Adolph McNalley</c:v>
                </c:pt>
                <c:pt idx="13">
                  <c:v>Adrianne Gave</c:v>
                </c:pt>
                <c:pt idx="14">
                  <c:v>Aileen McCritchie</c:v>
                </c:pt>
                <c:pt idx="15">
                  <c:v>Aldrich  Glenny</c:v>
                </c:pt>
                <c:pt idx="16">
                  <c:v>Alexandros Rackley</c:v>
                </c:pt>
                <c:pt idx="17">
                  <c:v>Alexis Gotfrey</c:v>
                </c:pt>
                <c:pt idx="18">
                  <c:v>Alic Bagg</c:v>
                </c:pt>
                <c:pt idx="19">
                  <c:v>Alicea Pudsall</c:v>
                </c:pt>
                <c:pt idx="20">
                  <c:v>Aloise MacCathay </c:v>
                </c:pt>
                <c:pt idx="21">
                  <c:v>Althea  Bronger</c:v>
                </c:pt>
                <c:pt idx="22">
                  <c:v>Aluin Churly</c:v>
                </c:pt>
                <c:pt idx="23">
                  <c:v>Alyosha Riquet</c:v>
                </c:pt>
                <c:pt idx="24">
                  <c:v>Amery Ofer</c:v>
                </c:pt>
                <c:pt idx="25">
                  <c:v>Anjanette Ferre</c:v>
                </c:pt>
                <c:pt idx="26">
                  <c:v>Ansley Gounel</c:v>
                </c:pt>
                <c:pt idx="27">
                  <c:v>Antonetta  Coggeshall</c:v>
                </c:pt>
                <c:pt idx="28">
                  <c:v>Ardella Dyment</c:v>
                </c:pt>
                <c:pt idx="29">
                  <c:v>Audry Yu</c:v>
                </c:pt>
                <c:pt idx="30">
                  <c:v>Barbara-anne Kenchington</c:v>
                </c:pt>
                <c:pt idx="31">
                  <c:v>Bari Toffano</c:v>
                </c:pt>
                <c:pt idx="32">
                  <c:v>Barr Faughny</c:v>
                </c:pt>
                <c:pt idx="33">
                  <c:v>Bendite  Bloan</c:v>
                </c:pt>
                <c:pt idx="34">
                  <c:v>Beverie Moffet</c:v>
                </c:pt>
                <c:pt idx="35">
                  <c:v>Billi Fellgate</c:v>
                </c:pt>
                <c:pt idx="36">
                  <c:v>Brendan  Edgeller</c:v>
                </c:pt>
                <c:pt idx="37">
                  <c:v>Brose MacCorkell</c:v>
                </c:pt>
                <c:pt idx="38">
                  <c:v>Calvin O'Carroll</c:v>
                </c:pt>
                <c:pt idx="39">
                  <c:v>Camilla Castle</c:v>
                </c:pt>
                <c:pt idx="40">
                  <c:v>Cara Havers</c:v>
                </c:pt>
                <c:pt idx="41">
                  <c:v>Caresa Christer</c:v>
                </c:pt>
                <c:pt idx="42">
                  <c:v>Carlin Demke</c:v>
                </c:pt>
                <c:pt idx="43">
                  <c:v>Carolyn Attack </c:v>
                </c:pt>
                <c:pt idx="44">
                  <c:v>Caron Kolakovic</c:v>
                </c:pt>
                <c:pt idx="45">
                  <c:v>Charmane Heistermann</c:v>
                </c:pt>
                <c:pt idx="46">
                  <c:v>Cletus McGarahan </c:v>
                </c:pt>
                <c:pt idx="47">
                  <c:v>Collen Dunbleton</c:v>
                </c:pt>
                <c:pt idx="48">
                  <c:v>Collin Jagson</c:v>
                </c:pt>
                <c:pt idx="49">
                  <c:v>Crawford Scad</c:v>
                </c:pt>
                <c:pt idx="50">
                  <c:v>Daisie Dahlman</c:v>
                </c:pt>
                <c:pt idx="51">
                  <c:v>Daisie McNeice</c:v>
                </c:pt>
                <c:pt idx="52">
                  <c:v>Danica Nayshe</c:v>
                </c:pt>
                <c:pt idx="53">
                  <c:v>Dare Tully</c:v>
                </c:pt>
                <c:pt idx="54">
                  <c:v>Dave Lacoste</c:v>
                </c:pt>
                <c:pt idx="55">
                  <c:v>Dean Biggam</c:v>
                </c:pt>
                <c:pt idx="56">
                  <c:v>Debera Gow </c:v>
                </c:pt>
                <c:pt idx="57">
                  <c:v>Dell Molloy</c:v>
                </c:pt>
                <c:pt idx="58">
                  <c:v>Delphine Jewis</c:v>
                </c:pt>
                <c:pt idx="59">
                  <c:v>Dennison Crosswaite</c:v>
                </c:pt>
                <c:pt idx="60">
                  <c:v>Devinne Tuny</c:v>
                </c:pt>
                <c:pt idx="61">
                  <c:v>Doe Clubley</c:v>
                </c:pt>
                <c:pt idx="62">
                  <c:v>Dulce Colbeck</c:v>
                </c:pt>
                <c:pt idx="63">
                  <c:v>Dulsea Folkes</c:v>
                </c:pt>
                <c:pt idx="64">
                  <c:v>Easter Pyke</c:v>
                </c:pt>
                <c:pt idx="65">
                  <c:v>Edd  MacKnockiter</c:v>
                </c:pt>
                <c:pt idx="66">
                  <c:v>Edi  Hofton</c:v>
                </c:pt>
                <c:pt idx="67">
                  <c:v>Egor Minto</c:v>
                </c:pt>
                <c:pt idx="68">
                  <c:v>Eilis Pavlasek</c:v>
                </c:pt>
                <c:pt idx="69">
                  <c:v>Eleonore Airdrie</c:v>
                </c:pt>
                <c:pt idx="70">
                  <c:v>Enoch Dowrey</c:v>
                </c:pt>
                <c:pt idx="71">
                  <c:v>Estell Kingsland</c:v>
                </c:pt>
                <c:pt idx="72">
                  <c:v>Evangelina Lergan</c:v>
                </c:pt>
                <c:pt idx="73">
                  <c:v>Evanne  Sheryn</c:v>
                </c:pt>
                <c:pt idx="74">
                  <c:v>Ewart Hovel</c:v>
                </c:pt>
                <c:pt idx="75">
                  <c:v>Fanchon Furney</c:v>
                </c:pt>
                <c:pt idx="76">
                  <c:v>Faun Rickeard</c:v>
                </c:pt>
                <c:pt idx="77">
                  <c:v>Felice McMurty</c:v>
                </c:pt>
                <c:pt idx="78">
                  <c:v>Floyd  Cowgill</c:v>
                </c:pt>
                <c:pt idx="79">
                  <c:v>Frasier Straw</c:v>
                </c:pt>
                <c:pt idx="80">
                  <c:v>Freddy Linford</c:v>
                </c:pt>
                <c:pt idx="81">
                  <c:v>Genevra Friday</c:v>
                </c:pt>
                <c:pt idx="82">
                  <c:v>Giffer Berlin</c:v>
                </c:pt>
                <c:pt idx="83">
                  <c:v>Gilda Richen</c:v>
                </c:pt>
                <c:pt idx="84">
                  <c:v>Gilles Jaquet</c:v>
                </c:pt>
                <c:pt idx="85">
                  <c:v>Ginger  Myott</c:v>
                </c:pt>
                <c:pt idx="86">
                  <c:v>Giselbert Newlands</c:v>
                </c:pt>
                <c:pt idx="87">
                  <c:v>Gradey Litton</c:v>
                </c:pt>
                <c:pt idx="88">
                  <c:v>Grady Rochelle</c:v>
                </c:pt>
                <c:pt idx="89">
                  <c:v>Granny Spencelayh</c:v>
                </c:pt>
                <c:pt idx="90">
                  <c:v>Grazia Bunkle</c:v>
                </c:pt>
                <c:pt idx="91">
                  <c:v>Hinda Label </c:v>
                </c:pt>
                <c:pt idx="92">
                  <c:v>Hogan Iles</c:v>
                </c:pt>
                <c:pt idx="93">
                  <c:v>Iain Wiburn</c:v>
                </c:pt>
                <c:pt idx="94">
                  <c:v>Ignacius Losel</c:v>
                </c:pt>
                <c:pt idx="95">
                  <c:v>Inge Creer</c:v>
                </c:pt>
                <c:pt idx="96">
                  <c:v>Inger Andriveaux</c:v>
                </c:pt>
                <c:pt idx="97">
                  <c:v>Inger Chapelhow</c:v>
                </c:pt>
                <c:pt idx="98">
                  <c:v>Iris  Wagg</c:v>
                </c:pt>
                <c:pt idx="99">
                  <c:v>Isaak Rawne</c:v>
                </c:pt>
                <c:pt idx="100">
                  <c:v>Janina Wolverson</c:v>
                </c:pt>
                <c:pt idx="101">
                  <c:v>Jessica Callcott</c:v>
                </c:pt>
                <c:pt idx="102">
                  <c:v>Jo-anne Gobeau</c:v>
                </c:pt>
                <c:pt idx="103">
                  <c:v>Julietta Culross</c:v>
                </c:pt>
                <c:pt idx="104">
                  <c:v>Karyn Creeghan</c:v>
                </c:pt>
                <c:pt idx="105">
                  <c:v>Katya Hundy</c:v>
                </c:pt>
                <c:pt idx="106">
                  <c:v>Kellsie Waby</c:v>
                </c:pt>
                <c:pt idx="107">
                  <c:v>Layton Crayden</c:v>
                </c:pt>
                <c:pt idx="108">
                  <c:v>Lea Chaplin</c:v>
                </c:pt>
                <c:pt idx="109">
                  <c:v>Leonidas Cavaney</c:v>
                </c:pt>
                <c:pt idx="110">
                  <c:v>Letisha Carrett</c:v>
                </c:pt>
                <c:pt idx="111">
                  <c:v>Lezlie Philcott</c:v>
                </c:pt>
                <c:pt idx="112">
                  <c:v>Lincoln Cord</c:v>
                </c:pt>
                <c:pt idx="113">
                  <c:v>Lindy Guillet</c:v>
                </c:pt>
                <c:pt idx="114">
                  <c:v>Lion  Adcock</c:v>
                </c:pt>
                <c:pt idx="115">
                  <c:v>Lissy McCoy</c:v>
                </c:pt>
                <c:pt idx="116">
                  <c:v>Lizzie Mullally</c:v>
                </c:pt>
                <c:pt idx="117">
                  <c:v>Mabel Orrow</c:v>
                </c:pt>
                <c:pt idx="118">
                  <c:v>Mackenzie Hannis</c:v>
                </c:pt>
                <c:pt idx="119">
                  <c:v>Magnum Locksley</c:v>
                </c:pt>
                <c:pt idx="120">
                  <c:v>Maible Azemar</c:v>
                </c:pt>
                <c:pt idx="121">
                  <c:v>Malory Biles</c:v>
                </c:pt>
                <c:pt idx="122">
                  <c:v>Marissa Infante</c:v>
                </c:pt>
                <c:pt idx="123">
                  <c:v>Maritsa Marusic</c:v>
                </c:pt>
                <c:pt idx="124">
                  <c:v>Marline Wahncke</c:v>
                </c:pt>
                <c:pt idx="125">
                  <c:v>Marquita Liquorish</c:v>
                </c:pt>
                <c:pt idx="126">
                  <c:v>Matias Cormack </c:v>
                </c:pt>
                <c:pt idx="127">
                  <c:v>Melisa Knott</c:v>
                </c:pt>
                <c:pt idx="128">
                  <c:v>Michale Rolf</c:v>
                </c:pt>
                <c:pt idx="129">
                  <c:v>Mick Spraberry</c:v>
                </c:pt>
                <c:pt idx="130">
                  <c:v>Mickie Dagwell</c:v>
                </c:pt>
                <c:pt idx="131">
                  <c:v>Minerva Ricardot</c:v>
                </c:pt>
                <c:pt idx="132">
                  <c:v>Mollie  Hanway</c:v>
                </c:pt>
                <c:pt idx="133">
                  <c:v>Myrle Prandoni</c:v>
                </c:pt>
                <c:pt idx="134">
                  <c:v>Nananne Gehringer</c:v>
                </c:pt>
                <c:pt idx="135">
                  <c:v>Natalee Craiker</c:v>
                </c:pt>
                <c:pt idx="136">
                  <c:v>Nickolai  Artin</c:v>
                </c:pt>
                <c:pt idx="137">
                  <c:v>Niko MacGille</c:v>
                </c:pt>
                <c:pt idx="138">
                  <c:v>North Bertomeu</c:v>
                </c:pt>
                <c:pt idx="139">
                  <c:v>Northrop Reid</c:v>
                </c:pt>
                <c:pt idx="140">
                  <c:v>Novelia Pyffe</c:v>
                </c:pt>
                <c:pt idx="141">
                  <c:v>Oby Sorrel</c:v>
                </c:pt>
                <c:pt idx="142">
                  <c:v>Oona Donan</c:v>
                </c:pt>
                <c:pt idx="143">
                  <c:v>Orlando Gorstidge </c:v>
                </c:pt>
                <c:pt idx="144">
                  <c:v>Pearla  Beteriss</c:v>
                </c:pt>
                <c:pt idx="145">
                  <c:v>Rafaelita Blaksland </c:v>
                </c:pt>
                <c:pt idx="146">
                  <c:v>Renaldo Thomassin</c:v>
                </c:pt>
                <c:pt idx="147">
                  <c:v>Revkah Antonacci</c:v>
                </c:pt>
                <c:pt idx="148">
                  <c:v>Rhiamon Mollison</c:v>
                </c:pt>
                <c:pt idx="149">
                  <c:v>Riccardo Hagan</c:v>
                </c:pt>
                <c:pt idx="150">
                  <c:v>Richy Gray</c:v>
                </c:pt>
                <c:pt idx="151">
                  <c:v>Robinia Scholling</c:v>
                </c:pt>
                <c:pt idx="152">
                  <c:v>Seward Kubera</c:v>
                </c:pt>
                <c:pt idx="153">
                  <c:v>Shantee  D'Antonio</c:v>
                </c:pt>
                <c:pt idx="154">
                  <c:v>Shaylyn Ransbury </c:v>
                </c:pt>
                <c:pt idx="155">
                  <c:v>Shellysheldon Mahady</c:v>
                </c:pt>
                <c:pt idx="156">
                  <c:v>Sidoney Yitzhok</c:v>
                </c:pt>
                <c:pt idx="157">
                  <c:v>Stan  Tolliday</c:v>
                </c:pt>
                <c:pt idx="158">
                  <c:v>Syd Fearn</c:v>
                </c:pt>
                <c:pt idx="159">
                  <c:v>Tabby  Astall</c:v>
                </c:pt>
                <c:pt idx="160">
                  <c:v>Tadio Audritt</c:v>
                </c:pt>
                <c:pt idx="161">
                  <c:v>Tallie Chaikovski</c:v>
                </c:pt>
                <c:pt idx="162">
                  <c:v>Tammi Lackham</c:v>
                </c:pt>
                <c:pt idx="163">
                  <c:v>Thedrick Bothwell</c:v>
                </c:pt>
                <c:pt idx="164">
                  <c:v>Thekla Lynnett</c:v>
                </c:pt>
                <c:pt idx="165">
                  <c:v>Theresita Chasmer</c:v>
                </c:pt>
                <c:pt idx="166">
                  <c:v>Thorvald Milliken</c:v>
                </c:pt>
                <c:pt idx="167">
                  <c:v>Tristam Cuming</c:v>
                </c:pt>
                <c:pt idx="168">
                  <c:v>Van Tuxwell</c:v>
                </c:pt>
                <c:pt idx="169">
                  <c:v>Vaughn Carvill</c:v>
                </c:pt>
                <c:pt idx="170">
                  <c:v>Vere Kulic</c:v>
                </c:pt>
                <c:pt idx="171">
                  <c:v>Verla Timmis</c:v>
                </c:pt>
                <c:pt idx="172">
                  <c:v>Vernor Atyea</c:v>
                </c:pt>
                <c:pt idx="173">
                  <c:v>Wald Bountiff</c:v>
                </c:pt>
                <c:pt idx="174">
                  <c:v>Westbrook Brandino</c:v>
                </c:pt>
                <c:pt idx="175">
                  <c:v>Yanaton Wooster</c:v>
                </c:pt>
                <c:pt idx="176">
                  <c:v>Yvette  Bett</c:v>
                </c:pt>
              </c:strCache>
            </c:strRef>
          </c:cat>
          <c:val>
            <c:numRef>
              <c:f>Sheet3!$D$6:$D$183</c:f>
              <c:numCache>
                <c:formatCode>General</c:formatCode>
                <c:ptCount val="177"/>
                <c:pt idx="9">
                  <c:v>1</c:v>
                </c:pt>
                <c:pt idx="13">
                  <c:v>1</c:v>
                </c:pt>
                <c:pt idx="17">
                  <c:v>1</c:v>
                </c:pt>
                <c:pt idx="46">
                  <c:v>1</c:v>
                </c:pt>
                <c:pt idx="47">
                  <c:v>1</c:v>
                </c:pt>
                <c:pt idx="57">
                  <c:v>1</c:v>
                </c:pt>
                <c:pt idx="60">
                  <c:v>1</c:v>
                </c:pt>
                <c:pt idx="69">
                  <c:v>1</c:v>
                </c:pt>
                <c:pt idx="104">
                  <c:v>1</c:v>
                </c:pt>
                <c:pt idx="130">
                  <c:v>1</c:v>
                </c:pt>
                <c:pt idx="137">
                  <c:v>1</c:v>
                </c:pt>
                <c:pt idx="152">
                  <c:v>1</c:v>
                </c:pt>
                <c:pt idx="158">
                  <c:v>1</c:v>
                </c:pt>
              </c:numCache>
            </c:numRef>
          </c:val>
        </c:ser>
        <c:ser>
          <c:idx val="3"/>
          <c:order val="3"/>
          <c:tx>
            <c:strRef>
              <c:f>Sheet3!$E$4:$E$5</c:f>
              <c:strCache>
                <c:ptCount val="1"/>
                <c:pt idx="0">
                  <c:v>Human Resources</c:v>
                </c:pt>
              </c:strCache>
            </c:strRef>
          </c:tx>
          <c:invertIfNegative val="0"/>
          <c:cat>
            <c:strRef>
              <c:f>Sheet3!$A$6:$A$183</c:f>
              <c:strCache>
                <c:ptCount val="177"/>
                <c:pt idx="0">
                  <c:v> Fred Dudeney</c:v>
                </c:pt>
                <c:pt idx="1">
                  <c:v> Jamesy O'Ferris</c:v>
                </c:pt>
                <c:pt idx="2">
                  <c:v> Jill Shipsey</c:v>
                </c:pt>
                <c:pt idx="3">
                  <c:v> Joaquin McVitty</c:v>
                </c:pt>
                <c:pt idx="4">
                  <c:v> Kath Bletsoe</c:v>
                </c:pt>
                <c:pt idx="5">
                  <c:v> Leena Bruckshaw</c:v>
                </c:pt>
                <c:pt idx="6">
                  <c:v> Louise Lamming</c:v>
                </c:pt>
                <c:pt idx="7">
                  <c:v> Pippy Shepperd</c:v>
                </c:pt>
                <c:pt idx="8">
                  <c:v> Wyn Treadger</c:v>
                </c:pt>
                <c:pt idx="9">
                  <c:v>Abigael Basire</c:v>
                </c:pt>
                <c:pt idx="10">
                  <c:v>Adela Dowsett</c:v>
                </c:pt>
                <c:pt idx="11">
                  <c:v>Adey Ryal</c:v>
                </c:pt>
                <c:pt idx="12">
                  <c:v>Adolph McNalley</c:v>
                </c:pt>
                <c:pt idx="13">
                  <c:v>Adrianne Gave</c:v>
                </c:pt>
                <c:pt idx="14">
                  <c:v>Aileen McCritchie</c:v>
                </c:pt>
                <c:pt idx="15">
                  <c:v>Aldrich  Glenny</c:v>
                </c:pt>
                <c:pt idx="16">
                  <c:v>Alexandros Rackley</c:v>
                </c:pt>
                <c:pt idx="17">
                  <c:v>Alexis Gotfrey</c:v>
                </c:pt>
                <c:pt idx="18">
                  <c:v>Alic Bagg</c:v>
                </c:pt>
                <c:pt idx="19">
                  <c:v>Alicea Pudsall</c:v>
                </c:pt>
                <c:pt idx="20">
                  <c:v>Aloise MacCathay </c:v>
                </c:pt>
                <c:pt idx="21">
                  <c:v>Althea  Bronger</c:v>
                </c:pt>
                <c:pt idx="22">
                  <c:v>Aluin Churly</c:v>
                </c:pt>
                <c:pt idx="23">
                  <c:v>Alyosha Riquet</c:v>
                </c:pt>
                <c:pt idx="24">
                  <c:v>Amery Ofer</c:v>
                </c:pt>
                <c:pt idx="25">
                  <c:v>Anjanette Ferre</c:v>
                </c:pt>
                <c:pt idx="26">
                  <c:v>Ansley Gounel</c:v>
                </c:pt>
                <c:pt idx="27">
                  <c:v>Antonetta  Coggeshall</c:v>
                </c:pt>
                <c:pt idx="28">
                  <c:v>Ardella Dyment</c:v>
                </c:pt>
                <c:pt idx="29">
                  <c:v>Audry Yu</c:v>
                </c:pt>
                <c:pt idx="30">
                  <c:v>Barbara-anne Kenchington</c:v>
                </c:pt>
                <c:pt idx="31">
                  <c:v>Bari Toffano</c:v>
                </c:pt>
                <c:pt idx="32">
                  <c:v>Barr Faughny</c:v>
                </c:pt>
                <c:pt idx="33">
                  <c:v>Bendite  Bloan</c:v>
                </c:pt>
                <c:pt idx="34">
                  <c:v>Beverie Moffet</c:v>
                </c:pt>
                <c:pt idx="35">
                  <c:v>Billi Fellgate</c:v>
                </c:pt>
                <c:pt idx="36">
                  <c:v>Brendan  Edgeller</c:v>
                </c:pt>
                <c:pt idx="37">
                  <c:v>Brose MacCorkell</c:v>
                </c:pt>
                <c:pt idx="38">
                  <c:v>Calvin O'Carroll</c:v>
                </c:pt>
                <c:pt idx="39">
                  <c:v>Camilla Castle</c:v>
                </c:pt>
                <c:pt idx="40">
                  <c:v>Cara Havers</c:v>
                </c:pt>
                <c:pt idx="41">
                  <c:v>Caresa Christer</c:v>
                </c:pt>
                <c:pt idx="42">
                  <c:v>Carlin Demke</c:v>
                </c:pt>
                <c:pt idx="43">
                  <c:v>Carolyn Attack </c:v>
                </c:pt>
                <c:pt idx="44">
                  <c:v>Caron Kolakovic</c:v>
                </c:pt>
                <c:pt idx="45">
                  <c:v>Charmane Heistermann</c:v>
                </c:pt>
                <c:pt idx="46">
                  <c:v>Cletus McGarahan </c:v>
                </c:pt>
                <c:pt idx="47">
                  <c:v>Collen Dunbleton</c:v>
                </c:pt>
                <c:pt idx="48">
                  <c:v>Collin Jagson</c:v>
                </c:pt>
                <c:pt idx="49">
                  <c:v>Crawford Scad</c:v>
                </c:pt>
                <c:pt idx="50">
                  <c:v>Daisie Dahlman</c:v>
                </c:pt>
                <c:pt idx="51">
                  <c:v>Daisie McNeice</c:v>
                </c:pt>
                <c:pt idx="52">
                  <c:v>Danica Nayshe</c:v>
                </c:pt>
                <c:pt idx="53">
                  <c:v>Dare Tully</c:v>
                </c:pt>
                <c:pt idx="54">
                  <c:v>Dave Lacoste</c:v>
                </c:pt>
                <c:pt idx="55">
                  <c:v>Dean Biggam</c:v>
                </c:pt>
                <c:pt idx="56">
                  <c:v>Debera Gow </c:v>
                </c:pt>
                <c:pt idx="57">
                  <c:v>Dell Molloy</c:v>
                </c:pt>
                <c:pt idx="58">
                  <c:v>Delphine Jewis</c:v>
                </c:pt>
                <c:pt idx="59">
                  <c:v>Dennison Crosswaite</c:v>
                </c:pt>
                <c:pt idx="60">
                  <c:v>Devinne Tuny</c:v>
                </c:pt>
                <c:pt idx="61">
                  <c:v>Doe Clubley</c:v>
                </c:pt>
                <c:pt idx="62">
                  <c:v>Dulce Colbeck</c:v>
                </c:pt>
                <c:pt idx="63">
                  <c:v>Dulsea Folkes</c:v>
                </c:pt>
                <c:pt idx="64">
                  <c:v>Easter Pyke</c:v>
                </c:pt>
                <c:pt idx="65">
                  <c:v>Edd  MacKnockiter</c:v>
                </c:pt>
                <c:pt idx="66">
                  <c:v>Edi  Hofton</c:v>
                </c:pt>
                <c:pt idx="67">
                  <c:v>Egor Minto</c:v>
                </c:pt>
                <c:pt idx="68">
                  <c:v>Eilis Pavlasek</c:v>
                </c:pt>
                <c:pt idx="69">
                  <c:v>Eleonore Airdrie</c:v>
                </c:pt>
                <c:pt idx="70">
                  <c:v>Enoch Dowrey</c:v>
                </c:pt>
                <c:pt idx="71">
                  <c:v>Estell Kingsland</c:v>
                </c:pt>
                <c:pt idx="72">
                  <c:v>Evangelina Lergan</c:v>
                </c:pt>
                <c:pt idx="73">
                  <c:v>Evanne  Sheryn</c:v>
                </c:pt>
                <c:pt idx="74">
                  <c:v>Ewart Hovel</c:v>
                </c:pt>
                <c:pt idx="75">
                  <c:v>Fanchon Furney</c:v>
                </c:pt>
                <c:pt idx="76">
                  <c:v>Faun Rickeard</c:v>
                </c:pt>
                <c:pt idx="77">
                  <c:v>Felice McMurty</c:v>
                </c:pt>
                <c:pt idx="78">
                  <c:v>Floyd  Cowgill</c:v>
                </c:pt>
                <c:pt idx="79">
                  <c:v>Frasier Straw</c:v>
                </c:pt>
                <c:pt idx="80">
                  <c:v>Freddy Linford</c:v>
                </c:pt>
                <c:pt idx="81">
                  <c:v>Genevra Friday</c:v>
                </c:pt>
                <c:pt idx="82">
                  <c:v>Giffer Berlin</c:v>
                </c:pt>
                <c:pt idx="83">
                  <c:v>Gilda Richen</c:v>
                </c:pt>
                <c:pt idx="84">
                  <c:v>Gilles Jaquet</c:v>
                </c:pt>
                <c:pt idx="85">
                  <c:v>Ginger  Myott</c:v>
                </c:pt>
                <c:pt idx="86">
                  <c:v>Giselbert Newlands</c:v>
                </c:pt>
                <c:pt idx="87">
                  <c:v>Gradey Litton</c:v>
                </c:pt>
                <c:pt idx="88">
                  <c:v>Grady Rochelle</c:v>
                </c:pt>
                <c:pt idx="89">
                  <c:v>Granny Spencelayh</c:v>
                </c:pt>
                <c:pt idx="90">
                  <c:v>Grazia Bunkle</c:v>
                </c:pt>
                <c:pt idx="91">
                  <c:v>Hinda Label </c:v>
                </c:pt>
                <c:pt idx="92">
                  <c:v>Hogan Iles</c:v>
                </c:pt>
                <c:pt idx="93">
                  <c:v>Iain Wiburn</c:v>
                </c:pt>
                <c:pt idx="94">
                  <c:v>Ignacius Losel</c:v>
                </c:pt>
                <c:pt idx="95">
                  <c:v>Inge Creer</c:v>
                </c:pt>
                <c:pt idx="96">
                  <c:v>Inger Andriveaux</c:v>
                </c:pt>
                <c:pt idx="97">
                  <c:v>Inger Chapelhow</c:v>
                </c:pt>
                <c:pt idx="98">
                  <c:v>Iris  Wagg</c:v>
                </c:pt>
                <c:pt idx="99">
                  <c:v>Isaak Rawne</c:v>
                </c:pt>
                <c:pt idx="100">
                  <c:v>Janina Wolverson</c:v>
                </c:pt>
                <c:pt idx="101">
                  <c:v>Jessica Callcott</c:v>
                </c:pt>
                <c:pt idx="102">
                  <c:v>Jo-anne Gobeau</c:v>
                </c:pt>
                <c:pt idx="103">
                  <c:v>Julietta Culross</c:v>
                </c:pt>
                <c:pt idx="104">
                  <c:v>Karyn Creeghan</c:v>
                </c:pt>
                <c:pt idx="105">
                  <c:v>Katya Hundy</c:v>
                </c:pt>
                <c:pt idx="106">
                  <c:v>Kellsie Waby</c:v>
                </c:pt>
                <c:pt idx="107">
                  <c:v>Layton Crayden</c:v>
                </c:pt>
                <c:pt idx="108">
                  <c:v>Lea Chaplin</c:v>
                </c:pt>
                <c:pt idx="109">
                  <c:v>Leonidas Cavaney</c:v>
                </c:pt>
                <c:pt idx="110">
                  <c:v>Letisha Carrett</c:v>
                </c:pt>
                <c:pt idx="111">
                  <c:v>Lezlie Philcott</c:v>
                </c:pt>
                <c:pt idx="112">
                  <c:v>Lincoln Cord</c:v>
                </c:pt>
                <c:pt idx="113">
                  <c:v>Lindy Guillet</c:v>
                </c:pt>
                <c:pt idx="114">
                  <c:v>Lion  Adcock</c:v>
                </c:pt>
                <c:pt idx="115">
                  <c:v>Lissy McCoy</c:v>
                </c:pt>
                <c:pt idx="116">
                  <c:v>Lizzie Mullally</c:v>
                </c:pt>
                <c:pt idx="117">
                  <c:v>Mabel Orrow</c:v>
                </c:pt>
                <c:pt idx="118">
                  <c:v>Mackenzie Hannis</c:v>
                </c:pt>
                <c:pt idx="119">
                  <c:v>Magnum Locksley</c:v>
                </c:pt>
                <c:pt idx="120">
                  <c:v>Maible Azemar</c:v>
                </c:pt>
                <c:pt idx="121">
                  <c:v>Malory Biles</c:v>
                </c:pt>
                <c:pt idx="122">
                  <c:v>Marissa Infante</c:v>
                </c:pt>
                <c:pt idx="123">
                  <c:v>Maritsa Marusic</c:v>
                </c:pt>
                <c:pt idx="124">
                  <c:v>Marline Wahncke</c:v>
                </c:pt>
                <c:pt idx="125">
                  <c:v>Marquita Liquorish</c:v>
                </c:pt>
                <c:pt idx="126">
                  <c:v>Matias Cormack </c:v>
                </c:pt>
                <c:pt idx="127">
                  <c:v>Melisa Knott</c:v>
                </c:pt>
                <c:pt idx="128">
                  <c:v>Michale Rolf</c:v>
                </c:pt>
                <c:pt idx="129">
                  <c:v>Mick Spraberry</c:v>
                </c:pt>
                <c:pt idx="130">
                  <c:v>Mickie Dagwell</c:v>
                </c:pt>
                <c:pt idx="131">
                  <c:v>Minerva Ricardot</c:v>
                </c:pt>
                <c:pt idx="132">
                  <c:v>Mollie  Hanway</c:v>
                </c:pt>
                <c:pt idx="133">
                  <c:v>Myrle Prandoni</c:v>
                </c:pt>
                <c:pt idx="134">
                  <c:v>Nananne Gehringer</c:v>
                </c:pt>
                <c:pt idx="135">
                  <c:v>Natalee Craiker</c:v>
                </c:pt>
                <c:pt idx="136">
                  <c:v>Nickolai  Artin</c:v>
                </c:pt>
                <c:pt idx="137">
                  <c:v>Niko MacGille</c:v>
                </c:pt>
                <c:pt idx="138">
                  <c:v>North Bertomeu</c:v>
                </c:pt>
                <c:pt idx="139">
                  <c:v>Northrop Reid</c:v>
                </c:pt>
                <c:pt idx="140">
                  <c:v>Novelia Pyffe</c:v>
                </c:pt>
                <c:pt idx="141">
                  <c:v>Oby Sorrel</c:v>
                </c:pt>
                <c:pt idx="142">
                  <c:v>Oona Donan</c:v>
                </c:pt>
                <c:pt idx="143">
                  <c:v>Orlando Gorstidge </c:v>
                </c:pt>
                <c:pt idx="144">
                  <c:v>Pearla  Beteriss</c:v>
                </c:pt>
                <c:pt idx="145">
                  <c:v>Rafaelita Blaksland </c:v>
                </c:pt>
                <c:pt idx="146">
                  <c:v>Renaldo Thomassin</c:v>
                </c:pt>
                <c:pt idx="147">
                  <c:v>Revkah Antonacci</c:v>
                </c:pt>
                <c:pt idx="148">
                  <c:v>Rhiamon Mollison</c:v>
                </c:pt>
                <c:pt idx="149">
                  <c:v>Riccardo Hagan</c:v>
                </c:pt>
                <c:pt idx="150">
                  <c:v>Richy Gray</c:v>
                </c:pt>
                <c:pt idx="151">
                  <c:v>Robinia Scholling</c:v>
                </c:pt>
                <c:pt idx="152">
                  <c:v>Seward Kubera</c:v>
                </c:pt>
                <c:pt idx="153">
                  <c:v>Shantee  D'Antonio</c:v>
                </c:pt>
                <c:pt idx="154">
                  <c:v>Shaylyn Ransbury </c:v>
                </c:pt>
                <c:pt idx="155">
                  <c:v>Shellysheldon Mahady</c:v>
                </c:pt>
                <c:pt idx="156">
                  <c:v>Sidoney Yitzhok</c:v>
                </c:pt>
                <c:pt idx="157">
                  <c:v>Stan  Tolliday</c:v>
                </c:pt>
                <c:pt idx="158">
                  <c:v>Syd Fearn</c:v>
                </c:pt>
                <c:pt idx="159">
                  <c:v>Tabby  Astall</c:v>
                </c:pt>
                <c:pt idx="160">
                  <c:v>Tadio Audritt</c:v>
                </c:pt>
                <c:pt idx="161">
                  <c:v>Tallie Chaikovski</c:v>
                </c:pt>
                <c:pt idx="162">
                  <c:v>Tammi Lackham</c:v>
                </c:pt>
                <c:pt idx="163">
                  <c:v>Thedrick Bothwell</c:v>
                </c:pt>
                <c:pt idx="164">
                  <c:v>Thekla Lynnett</c:v>
                </c:pt>
                <c:pt idx="165">
                  <c:v>Theresita Chasmer</c:v>
                </c:pt>
                <c:pt idx="166">
                  <c:v>Thorvald Milliken</c:v>
                </c:pt>
                <c:pt idx="167">
                  <c:v>Tristam Cuming</c:v>
                </c:pt>
                <c:pt idx="168">
                  <c:v>Van Tuxwell</c:v>
                </c:pt>
                <c:pt idx="169">
                  <c:v>Vaughn Carvill</c:v>
                </c:pt>
                <c:pt idx="170">
                  <c:v>Vere Kulic</c:v>
                </c:pt>
                <c:pt idx="171">
                  <c:v>Verla Timmis</c:v>
                </c:pt>
                <c:pt idx="172">
                  <c:v>Vernor Atyea</c:v>
                </c:pt>
                <c:pt idx="173">
                  <c:v>Wald Bountiff</c:v>
                </c:pt>
                <c:pt idx="174">
                  <c:v>Westbrook Brandino</c:v>
                </c:pt>
                <c:pt idx="175">
                  <c:v>Yanaton Wooster</c:v>
                </c:pt>
                <c:pt idx="176">
                  <c:v>Yvette  Bett</c:v>
                </c:pt>
              </c:strCache>
            </c:strRef>
          </c:cat>
          <c:val>
            <c:numRef>
              <c:f>Sheet3!$E$6:$E$183</c:f>
              <c:numCache>
                <c:formatCode>General</c:formatCode>
                <c:ptCount val="177"/>
                <c:pt idx="25">
                  <c:v>1</c:v>
                </c:pt>
                <c:pt idx="37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62">
                  <c:v>1</c:v>
                </c:pt>
                <c:pt idx="91">
                  <c:v>1</c:v>
                </c:pt>
                <c:pt idx="108">
                  <c:v>1</c:v>
                </c:pt>
                <c:pt idx="149">
                  <c:v>1</c:v>
                </c:pt>
                <c:pt idx="151">
                  <c:v>1</c:v>
                </c:pt>
                <c:pt idx="160">
                  <c:v>1</c:v>
                </c:pt>
                <c:pt idx="176">
                  <c:v>1</c:v>
                </c:pt>
              </c:numCache>
            </c:numRef>
          </c:val>
        </c:ser>
        <c:ser>
          <c:idx val="4"/>
          <c:order val="4"/>
          <c:tx>
            <c:strRef>
              <c:f>Sheet3!$F$4:$F$5</c:f>
              <c:strCache>
                <c:ptCount val="1"/>
                <c:pt idx="0">
                  <c:v>Legal</c:v>
                </c:pt>
              </c:strCache>
            </c:strRef>
          </c:tx>
          <c:invertIfNegative val="0"/>
          <c:cat>
            <c:strRef>
              <c:f>Sheet3!$A$6:$A$183</c:f>
              <c:strCache>
                <c:ptCount val="177"/>
                <c:pt idx="0">
                  <c:v> Fred Dudeney</c:v>
                </c:pt>
                <c:pt idx="1">
                  <c:v> Jamesy O'Ferris</c:v>
                </c:pt>
                <c:pt idx="2">
                  <c:v> Jill Shipsey</c:v>
                </c:pt>
                <c:pt idx="3">
                  <c:v> Joaquin McVitty</c:v>
                </c:pt>
                <c:pt idx="4">
                  <c:v> Kath Bletsoe</c:v>
                </c:pt>
                <c:pt idx="5">
                  <c:v> Leena Bruckshaw</c:v>
                </c:pt>
                <c:pt idx="6">
                  <c:v> Louise Lamming</c:v>
                </c:pt>
                <c:pt idx="7">
                  <c:v> Pippy Shepperd</c:v>
                </c:pt>
                <c:pt idx="8">
                  <c:v> Wyn Treadger</c:v>
                </c:pt>
                <c:pt idx="9">
                  <c:v>Abigael Basire</c:v>
                </c:pt>
                <c:pt idx="10">
                  <c:v>Adela Dowsett</c:v>
                </c:pt>
                <c:pt idx="11">
                  <c:v>Adey Ryal</c:v>
                </c:pt>
                <c:pt idx="12">
                  <c:v>Adolph McNalley</c:v>
                </c:pt>
                <c:pt idx="13">
                  <c:v>Adrianne Gave</c:v>
                </c:pt>
                <c:pt idx="14">
                  <c:v>Aileen McCritchie</c:v>
                </c:pt>
                <c:pt idx="15">
                  <c:v>Aldrich  Glenny</c:v>
                </c:pt>
                <c:pt idx="16">
                  <c:v>Alexandros Rackley</c:v>
                </c:pt>
                <c:pt idx="17">
                  <c:v>Alexis Gotfrey</c:v>
                </c:pt>
                <c:pt idx="18">
                  <c:v>Alic Bagg</c:v>
                </c:pt>
                <c:pt idx="19">
                  <c:v>Alicea Pudsall</c:v>
                </c:pt>
                <c:pt idx="20">
                  <c:v>Aloise MacCathay </c:v>
                </c:pt>
                <c:pt idx="21">
                  <c:v>Althea  Bronger</c:v>
                </c:pt>
                <c:pt idx="22">
                  <c:v>Aluin Churly</c:v>
                </c:pt>
                <c:pt idx="23">
                  <c:v>Alyosha Riquet</c:v>
                </c:pt>
                <c:pt idx="24">
                  <c:v>Amery Ofer</c:v>
                </c:pt>
                <c:pt idx="25">
                  <c:v>Anjanette Ferre</c:v>
                </c:pt>
                <c:pt idx="26">
                  <c:v>Ansley Gounel</c:v>
                </c:pt>
                <c:pt idx="27">
                  <c:v>Antonetta  Coggeshall</c:v>
                </c:pt>
                <c:pt idx="28">
                  <c:v>Ardella Dyment</c:v>
                </c:pt>
                <c:pt idx="29">
                  <c:v>Audry Yu</c:v>
                </c:pt>
                <c:pt idx="30">
                  <c:v>Barbara-anne Kenchington</c:v>
                </c:pt>
                <c:pt idx="31">
                  <c:v>Bari Toffano</c:v>
                </c:pt>
                <c:pt idx="32">
                  <c:v>Barr Faughny</c:v>
                </c:pt>
                <c:pt idx="33">
                  <c:v>Bendite  Bloan</c:v>
                </c:pt>
                <c:pt idx="34">
                  <c:v>Beverie Moffet</c:v>
                </c:pt>
                <c:pt idx="35">
                  <c:v>Billi Fellgate</c:v>
                </c:pt>
                <c:pt idx="36">
                  <c:v>Brendan  Edgeller</c:v>
                </c:pt>
                <c:pt idx="37">
                  <c:v>Brose MacCorkell</c:v>
                </c:pt>
                <c:pt idx="38">
                  <c:v>Calvin O'Carroll</c:v>
                </c:pt>
                <c:pt idx="39">
                  <c:v>Camilla Castle</c:v>
                </c:pt>
                <c:pt idx="40">
                  <c:v>Cara Havers</c:v>
                </c:pt>
                <c:pt idx="41">
                  <c:v>Caresa Christer</c:v>
                </c:pt>
                <c:pt idx="42">
                  <c:v>Carlin Demke</c:v>
                </c:pt>
                <c:pt idx="43">
                  <c:v>Carolyn Attack </c:v>
                </c:pt>
                <c:pt idx="44">
                  <c:v>Caron Kolakovic</c:v>
                </c:pt>
                <c:pt idx="45">
                  <c:v>Charmane Heistermann</c:v>
                </c:pt>
                <c:pt idx="46">
                  <c:v>Cletus McGarahan </c:v>
                </c:pt>
                <c:pt idx="47">
                  <c:v>Collen Dunbleton</c:v>
                </c:pt>
                <c:pt idx="48">
                  <c:v>Collin Jagson</c:v>
                </c:pt>
                <c:pt idx="49">
                  <c:v>Crawford Scad</c:v>
                </c:pt>
                <c:pt idx="50">
                  <c:v>Daisie Dahlman</c:v>
                </c:pt>
                <c:pt idx="51">
                  <c:v>Daisie McNeice</c:v>
                </c:pt>
                <c:pt idx="52">
                  <c:v>Danica Nayshe</c:v>
                </c:pt>
                <c:pt idx="53">
                  <c:v>Dare Tully</c:v>
                </c:pt>
                <c:pt idx="54">
                  <c:v>Dave Lacoste</c:v>
                </c:pt>
                <c:pt idx="55">
                  <c:v>Dean Biggam</c:v>
                </c:pt>
                <c:pt idx="56">
                  <c:v>Debera Gow </c:v>
                </c:pt>
                <c:pt idx="57">
                  <c:v>Dell Molloy</c:v>
                </c:pt>
                <c:pt idx="58">
                  <c:v>Delphine Jewis</c:v>
                </c:pt>
                <c:pt idx="59">
                  <c:v>Dennison Crosswaite</c:v>
                </c:pt>
                <c:pt idx="60">
                  <c:v>Devinne Tuny</c:v>
                </c:pt>
                <c:pt idx="61">
                  <c:v>Doe Clubley</c:v>
                </c:pt>
                <c:pt idx="62">
                  <c:v>Dulce Colbeck</c:v>
                </c:pt>
                <c:pt idx="63">
                  <c:v>Dulsea Folkes</c:v>
                </c:pt>
                <c:pt idx="64">
                  <c:v>Easter Pyke</c:v>
                </c:pt>
                <c:pt idx="65">
                  <c:v>Edd  MacKnockiter</c:v>
                </c:pt>
                <c:pt idx="66">
                  <c:v>Edi  Hofton</c:v>
                </c:pt>
                <c:pt idx="67">
                  <c:v>Egor Minto</c:v>
                </c:pt>
                <c:pt idx="68">
                  <c:v>Eilis Pavlasek</c:v>
                </c:pt>
                <c:pt idx="69">
                  <c:v>Eleonore Airdrie</c:v>
                </c:pt>
                <c:pt idx="70">
                  <c:v>Enoch Dowrey</c:v>
                </c:pt>
                <c:pt idx="71">
                  <c:v>Estell Kingsland</c:v>
                </c:pt>
                <c:pt idx="72">
                  <c:v>Evangelina Lergan</c:v>
                </c:pt>
                <c:pt idx="73">
                  <c:v>Evanne  Sheryn</c:v>
                </c:pt>
                <c:pt idx="74">
                  <c:v>Ewart Hovel</c:v>
                </c:pt>
                <c:pt idx="75">
                  <c:v>Fanchon Furney</c:v>
                </c:pt>
                <c:pt idx="76">
                  <c:v>Faun Rickeard</c:v>
                </c:pt>
                <c:pt idx="77">
                  <c:v>Felice McMurty</c:v>
                </c:pt>
                <c:pt idx="78">
                  <c:v>Floyd  Cowgill</c:v>
                </c:pt>
                <c:pt idx="79">
                  <c:v>Frasier Straw</c:v>
                </c:pt>
                <c:pt idx="80">
                  <c:v>Freddy Linford</c:v>
                </c:pt>
                <c:pt idx="81">
                  <c:v>Genevra Friday</c:v>
                </c:pt>
                <c:pt idx="82">
                  <c:v>Giffer Berlin</c:v>
                </c:pt>
                <c:pt idx="83">
                  <c:v>Gilda Richen</c:v>
                </c:pt>
                <c:pt idx="84">
                  <c:v>Gilles Jaquet</c:v>
                </c:pt>
                <c:pt idx="85">
                  <c:v>Ginger  Myott</c:v>
                </c:pt>
                <c:pt idx="86">
                  <c:v>Giselbert Newlands</c:v>
                </c:pt>
                <c:pt idx="87">
                  <c:v>Gradey Litton</c:v>
                </c:pt>
                <c:pt idx="88">
                  <c:v>Grady Rochelle</c:v>
                </c:pt>
                <c:pt idx="89">
                  <c:v>Granny Spencelayh</c:v>
                </c:pt>
                <c:pt idx="90">
                  <c:v>Grazia Bunkle</c:v>
                </c:pt>
                <c:pt idx="91">
                  <c:v>Hinda Label </c:v>
                </c:pt>
                <c:pt idx="92">
                  <c:v>Hogan Iles</c:v>
                </c:pt>
                <c:pt idx="93">
                  <c:v>Iain Wiburn</c:v>
                </c:pt>
                <c:pt idx="94">
                  <c:v>Ignacius Losel</c:v>
                </c:pt>
                <c:pt idx="95">
                  <c:v>Inge Creer</c:v>
                </c:pt>
                <c:pt idx="96">
                  <c:v>Inger Andriveaux</c:v>
                </c:pt>
                <c:pt idx="97">
                  <c:v>Inger Chapelhow</c:v>
                </c:pt>
                <c:pt idx="98">
                  <c:v>Iris  Wagg</c:v>
                </c:pt>
                <c:pt idx="99">
                  <c:v>Isaak Rawne</c:v>
                </c:pt>
                <c:pt idx="100">
                  <c:v>Janina Wolverson</c:v>
                </c:pt>
                <c:pt idx="101">
                  <c:v>Jessica Callcott</c:v>
                </c:pt>
                <c:pt idx="102">
                  <c:v>Jo-anne Gobeau</c:v>
                </c:pt>
                <c:pt idx="103">
                  <c:v>Julietta Culross</c:v>
                </c:pt>
                <c:pt idx="104">
                  <c:v>Karyn Creeghan</c:v>
                </c:pt>
                <c:pt idx="105">
                  <c:v>Katya Hundy</c:v>
                </c:pt>
                <c:pt idx="106">
                  <c:v>Kellsie Waby</c:v>
                </c:pt>
                <c:pt idx="107">
                  <c:v>Layton Crayden</c:v>
                </c:pt>
                <c:pt idx="108">
                  <c:v>Lea Chaplin</c:v>
                </c:pt>
                <c:pt idx="109">
                  <c:v>Leonidas Cavaney</c:v>
                </c:pt>
                <c:pt idx="110">
                  <c:v>Letisha Carrett</c:v>
                </c:pt>
                <c:pt idx="111">
                  <c:v>Lezlie Philcott</c:v>
                </c:pt>
                <c:pt idx="112">
                  <c:v>Lincoln Cord</c:v>
                </c:pt>
                <c:pt idx="113">
                  <c:v>Lindy Guillet</c:v>
                </c:pt>
                <c:pt idx="114">
                  <c:v>Lion  Adcock</c:v>
                </c:pt>
                <c:pt idx="115">
                  <c:v>Lissy McCoy</c:v>
                </c:pt>
                <c:pt idx="116">
                  <c:v>Lizzie Mullally</c:v>
                </c:pt>
                <c:pt idx="117">
                  <c:v>Mabel Orrow</c:v>
                </c:pt>
                <c:pt idx="118">
                  <c:v>Mackenzie Hannis</c:v>
                </c:pt>
                <c:pt idx="119">
                  <c:v>Magnum Locksley</c:v>
                </c:pt>
                <c:pt idx="120">
                  <c:v>Maible Azemar</c:v>
                </c:pt>
                <c:pt idx="121">
                  <c:v>Malory Biles</c:v>
                </c:pt>
                <c:pt idx="122">
                  <c:v>Marissa Infante</c:v>
                </c:pt>
                <c:pt idx="123">
                  <c:v>Maritsa Marusic</c:v>
                </c:pt>
                <c:pt idx="124">
                  <c:v>Marline Wahncke</c:v>
                </c:pt>
                <c:pt idx="125">
                  <c:v>Marquita Liquorish</c:v>
                </c:pt>
                <c:pt idx="126">
                  <c:v>Matias Cormack </c:v>
                </c:pt>
                <c:pt idx="127">
                  <c:v>Melisa Knott</c:v>
                </c:pt>
                <c:pt idx="128">
                  <c:v>Michale Rolf</c:v>
                </c:pt>
                <c:pt idx="129">
                  <c:v>Mick Spraberry</c:v>
                </c:pt>
                <c:pt idx="130">
                  <c:v>Mickie Dagwell</c:v>
                </c:pt>
                <c:pt idx="131">
                  <c:v>Minerva Ricardot</c:v>
                </c:pt>
                <c:pt idx="132">
                  <c:v>Mollie  Hanway</c:v>
                </c:pt>
                <c:pt idx="133">
                  <c:v>Myrle Prandoni</c:v>
                </c:pt>
                <c:pt idx="134">
                  <c:v>Nananne Gehringer</c:v>
                </c:pt>
                <c:pt idx="135">
                  <c:v>Natalee Craiker</c:v>
                </c:pt>
                <c:pt idx="136">
                  <c:v>Nickolai  Artin</c:v>
                </c:pt>
                <c:pt idx="137">
                  <c:v>Niko MacGille</c:v>
                </c:pt>
                <c:pt idx="138">
                  <c:v>North Bertomeu</c:v>
                </c:pt>
                <c:pt idx="139">
                  <c:v>Northrop Reid</c:v>
                </c:pt>
                <c:pt idx="140">
                  <c:v>Novelia Pyffe</c:v>
                </c:pt>
                <c:pt idx="141">
                  <c:v>Oby Sorrel</c:v>
                </c:pt>
                <c:pt idx="142">
                  <c:v>Oona Donan</c:v>
                </c:pt>
                <c:pt idx="143">
                  <c:v>Orlando Gorstidge </c:v>
                </c:pt>
                <c:pt idx="144">
                  <c:v>Pearla  Beteriss</c:v>
                </c:pt>
                <c:pt idx="145">
                  <c:v>Rafaelita Blaksland </c:v>
                </c:pt>
                <c:pt idx="146">
                  <c:v>Renaldo Thomassin</c:v>
                </c:pt>
                <c:pt idx="147">
                  <c:v>Revkah Antonacci</c:v>
                </c:pt>
                <c:pt idx="148">
                  <c:v>Rhiamon Mollison</c:v>
                </c:pt>
                <c:pt idx="149">
                  <c:v>Riccardo Hagan</c:v>
                </c:pt>
                <c:pt idx="150">
                  <c:v>Richy Gray</c:v>
                </c:pt>
                <c:pt idx="151">
                  <c:v>Robinia Scholling</c:v>
                </c:pt>
                <c:pt idx="152">
                  <c:v>Seward Kubera</c:v>
                </c:pt>
                <c:pt idx="153">
                  <c:v>Shantee  D'Antonio</c:v>
                </c:pt>
                <c:pt idx="154">
                  <c:v>Shaylyn Ransbury </c:v>
                </c:pt>
                <c:pt idx="155">
                  <c:v>Shellysheldon Mahady</c:v>
                </c:pt>
                <c:pt idx="156">
                  <c:v>Sidoney Yitzhok</c:v>
                </c:pt>
                <c:pt idx="157">
                  <c:v>Stan  Tolliday</c:v>
                </c:pt>
                <c:pt idx="158">
                  <c:v>Syd Fearn</c:v>
                </c:pt>
                <c:pt idx="159">
                  <c:v>Tabby  Astall</c:v>
                </c:pt>
                <c:pt idx="160">
                  <c:v>Tadio Audritt</c:v>
                </c:pt>
                <c:pt idx="161">
                  <c:v>Tallie Chaikovski</c:v>
                </c:pt>
                <c:pt idx="162">
                  <c:v>Tammi Lackham</c:v>
                </c:pt>
                <c:pt idx="163">
                  <c:v>Thedrick Bothwell</c:v>
                </c:pt>
                <c:pt idx="164">
                  <c:v>Thekla Lynnett</c:v>
                </c:pt>
                <c:pt idx="165">
                  <c:v>Theresita Chasmer</c:v>
                </c:pt>
                <c:pt idx="166">
                  <c:v>Thorvald Milliken</c:v>
                </c:pt>
                <c:pt idx="167">
                  <c:v>Tristam Cuming</c:v>
                </c:pt>
                <c:pt idx="168">
                  <c:v>Van Tuxwell</c:v>
                </c:pt>
                <c:pt idx="169">
                  <c:v>Vaughn Carvill</c:v>
                </c:pt>
                <c:pt idx="170">
                  <c:v>Vere Kulic</c:v>
                </c:pt>
                <c:pt idx="171">
                  <c:v>Verla Timmis</c:v>
                </c:pt>
                <c:pt idx="172">
                  <c:v>Vernor Atyea</c:v>
                </c:pt>
                <c:pt idx="173">
                  <c:v>Wald Bountiff</c:v>
                </c:pt>
                <c:pt idx="174">
                  <c:v>Westbrook Brandino</c:v>
                </c:pt>
                <c:pt idx="175">
                  <c:v>Yanaton Wooster</c:v>
                </c:pt>
                <c:pt idx="176">
                  <c:v>Yvette  Bett</c:v>
                </c:pt>
              </c:strCache>
            </c:strRef>
          </c:cat>
          <c:val>
            <c:numRef>
              <c:f>Sheet3!$F$6:$F$183</c:f>
              <c:numCache>
                <c:formatCode>General</c:formatCode>
                <c:ptCount val="177"/>
                <c:pt idx="11">
                  <c:v>1</c:v>
                </c:pt>
                <c:pt idx="16">
                  <c:v>1</c:v>
                </c:pt>
                <c:pt idx="18">
                  <c:v>1</c:v>
                </c:pt>
                <c:pt idx="23">
                  <c:v>1</c:v>
                </c:pt>
                <c:pt idx="24">
                  <c:v>1</c:v>
                </c:pt>
                <c:pt idx="36">
                  <c:v>1</c:v>
                </c:pt>
                <c:pt idx="54">
                  <c:v>1</c:v>
                </c:pt>
                <c:pt idx="59">
                  <c:v>1</c:v>
                </c:pt>
                <c:pt idx="67">
                  <c:v>1</c:v>
                </c:pt>
                <c:pt idx="89">
                  <c:v>1</c:v>
                </c:pt>
                <c:pt idx="94">
                  <c:v>2</c:v>
                </c:pt>
                <c:pt idx="114">
                  <c:v>1</c:v>
                </c:pt>
                <c:pt idx="124">
                  <c:v>1</c:v>
                </c:pt>
                <c:pt idx="125">
                  <c:v>1</c:v>
                </c:pt>
                <c:pt idx="170">
                  <c:v>1</c:v>
                </c:pt>
                <c:pt idx="174">
                  <c:v>1</c:v>
                </c:pt>
              </c:numCache>
            </c:numRef>
          </c:val>
        </c:ser>
        <c:ser>
          <c:idx val="5"/>
          <c:order val="5"/>
          <c:tx>
            <c:strRef>
              <c:f>Sheet3!$G$4:$G$5</c:f>
              <c:strCache>
                <c:ptCount val="1"/>
                <c:pt idx="0">
                  <c:v>Marketing</c:v>
                </c:pt>
              </c:strCache>
            </c:strRef>
          </c:tx>
          <c:invertIfNegative val="0"/>
          <c:cat>
            <c:strRef>
              <c:f>Sheet3!$A$6:$A$183</c:f>
              <c:strCache>
                <c:ptCount val="177"/>
                <c:pt idx="0">
                  <c:v> Fred Dudeney</c:v>
                </c:pt>
                <c:pt idx="1">
                  <c:v> Jamesy O'Ferris</c:v>
                </c:pt>
                <c:pt idx="2">
                  <c:v> Jill Shipsey</c:v>
                </c:pt>
                <c:pt idx="3">
                  <c:v> Joaquin McVitty</c:v>
                </c:pt>
                <c:pt idx="4">
                  <c:v> Kath Bletsoe</c:v>
                </c:pt>
                <c:pt idx="5">
                  <c:v> Leena Bruckshaw</c:v>
                </c:pt>
                <c:pt idx="6">
                  <c:v> Louise Lamming</c:v>
                </c:pt>
                <c:pt idx="7">
                  <c:v> Pippy Shepperd</c:v>
                </c:pt>
                <c:pt idx="8">
                  <c:v> Wyn Treadger</c:v>
                </c:pt>
                <c:pt idx="9">
                  <c:v>Abigael Basire</c:v>
                </c:pt>
                <c:pt idx="10">
                  <c:v>Adela Dowsett</c:v>
                </c:pt>
                <c:pt idx="11">
                  <c:v>Adey Ryal</c:v>
                </c:pt>
                <c:pt idx="12">
                  <c:v>Adolph McNalley</c:v>
                </c:pt>
                <c:pt idx="13">
                  <c:v>Adrianne Gave</c:v>
                </c:pt>
                <c:pt idx="14">
                  <c:v>Aileen McCritchie</c:v>
                </c:pt>
                <c:pt idx="15">
                  <c:v>Aldrich  Glenny</c:v>
                </c:pt>
                <c:pt idx="16">
                  <c:v>Alexandros Rackley</c:v>
                </c:pt>
                <c:pt idx="17">
                  <c:v>Alexis Gotfrey</c:v>
                </c:pt>
                <c:pt idx="18">
                  <c:v>Alic Bagg</c:v>
                </c:pt>
                <c:pt idx="19">
                  <c:v>Alicea Pudsall</c:v>
                </c:pt>
                <c:pt idx="20">
                  <c:v>Aloise MacCathay </c:v>
                </c:pt>
                <c:pt idx="21">
                  <c:v>Althea  Bronger</c:v>
                </c:pt>
                <c:pt idx="22">
                  <c:v>Aluin Churly</c:v>
                </c:pt>
                <c:pt idx="23">
                  <c:v>Alyosha Riquet</c:v>
                </c:pt>
                <c:pt idx="24">
                  <c:v>Amery Ofer</c:v>
                </c:pt>
                <c:pt idx="25">
                  <c:v>Anjanette Ferre</c:v>
                </c:pt>
                <c:pt idx="26">
                  <c:v>Ansley Gounel</c:v>
                </c:pt>
                <c:pt idx="27">
                  <c:v>Antonetta  Coggeshall</c:v>
                </c:pt>
                <c:pt idx="28">
                  <c:v>Ardella Dyment</c:v>
                </c:pt>
                <c:pt idx="29">
                  <c:v>Audry Yu</c:v>
                </c:pt>
                <c:pt idx="30">
                  <c:v>Barbara-anne Kenchington</c:v>
                </c:pt>
                <c:pt idx="31">
                  <c:v>Bari Toffano</c:v>
                </c:pt>
                <c:pt idx="32">
                  <c:v>Barr Faughny</c:v>
                </c:pt>
                <c:pt idx="33">
                  <c:v>Bendite  Bloan</c:v>
                </c:pt>
                <c:pt idx="34">
                  <c:v>Beverie Moffet</c:v>
                </c:pt>
                <c:pt idx="35">
                  <c:v>Billi Fellgate</c:v>
                </c:pt>
                <c:pt idx="36">
                  <c:v>Brendan  Edgeller</c:v>
                </c:pt>
                <c:pt idx="37">
                  <c:v>Brose MacCorkell</c:v>
                </c:pt>
                <c:pt idx="38">
                  <c:v>Calvin O'Carroll</c:v>
                </c:pt>
                <c:pt idx="39">
                  <c:v>Camilla Castle</c:v>
                </c:pt>
                <c:pt idx="40">
                  <c:v>Cara Havers</c:v>
                </c:pt>
                <c:pt idx="41">
                  <c:v>Caresa Christer</c:v>
                </c:pt>
                <c:pt idx="42">
                  <c:v>Carlin Demke</c:v>
                </c:pt>
                <c:pt idx="43">
                  <c:v>Carolyn Attack </c:v>
                </c:pt>
                <c:pt idx="44">
                  <c:v>Caron Kolakovic</c:v>
                </c:pt>
                <c:pt idx="45">
                  <c:v>Charmane Heistermann</c:v>
                </c:pt>
                <c:pt idx="46">
                  <c:v>Cletus McGarahan </c:v>
                </c:pt>
                <c:pt idx="47">
                  <c:v>Collen Dunbleton</c:v>
                </c:pt>
                <c:pt idx="48">
                  <c:v>Collin Jagson</c:v>
                </c:pt>
                <c:pt idx="49">
                  <c:v>Crawford Scad</c:v>
                </c:pt>
                <c:pt idx="50">
                  <c:v>Daisie Dahlman</c:v>
                </c:pt>
                <c:pt idx="51">
                  <c:v>Daisie McNeice</c:v>
                </c:pt>
                <c:pt idx="52">
                  <c:v>Danica Nayshe</c:v>
                </c:pt>
                <c:pt idx="53">
                  <c:v>Dare Tully</c:v>
                </c:pt>
                <c:pt idx="54">
                  <c:v>Dave Lacoste</c:v>
                </c:pt>
                <c:pt idx="55">
                  <c:v>Dean Biggam</c:v>
                </c:pt>
                <c:pt idx="56">
                  <c:v>Debera Gow </c:v>
                </c:pt>
                <c:pt idx="57">
                  <c:v>Dell Molloy</c:v>
                </c:pt>
                <c:pt idx="58">
                  <c:v>Delphine Jewis</c:v>
                </c:pt>
                <c:pt idx="59">
                  <c:v>Dennison Crosswaite</c:v>
                </c:pt>
                <c:pt idx="60">
                  <c:v>Devinne Tuny</c:v>
                </c:pt>
                <c:pt idx="61">
                  <c:v>Doe Clubley</c:v>
                </c:pt>
                <c:pt idx="62">
                  <c:v>Dulce Colbeck</c:v>
                </c:pt>
                <c:pt idx="63">
                  <c:v>Dulsea Folkes</c:v>
                </c:pt>
                <c:pt idx="64">
                  <c:v>Easter Pyke</c:v>
                </c:pt>
                <c:pt idx="65">
                  <c:v>Edd  MacKnockiter</c:v>
                </c:pt>
                <c:pt idx="66">
                  <c:v>Edi  Hofton</c:v>
                </c:pt>
                <c:pt idx="67">
                  <c:v>Egor Minto</c:v>
                </c:pt>
                <c:pt idx="68">
                  <c:v>Eilis Pavlasek</c:v>
                </c:pt>
                <c:pt idx="69">
                  <c:v>Eleonore Airdrie</c:v>
                </c:pt>
                <c:pt idx="70">
                  <c:v>Enoch Dowrey</c:v>
                </c:pt>
                <c:pt idx="71">
                  <c:v>Estell Kingsland</c:v>
                </c:pt>
                <c:pt idx="72">
                  <c:v>Evangelina Lergan</c:v>
                </c:pt>
                <c:pt idx="73">
                  <c:v>Evanne  Sheryn</c:v>
                </c:pt>
                <c:pt idx="74">
                  <c:v>Ewart Hovel</c:v>
                </c:pt>
                <c:pt idx="75">
                  <c:v>Fanchon Furney</c:v>
                </c:pt>
                <c:pt idx="76">
                  <c:v>Faun Rickeard</c:v>
                </c:pt>
                <c:pt idx="77">
                  <c:v>Felice McMurty</c:v>
                </c:pt>
                <c:pt idx="78">
                  <c:v>Floyd  Cowgill</c:v>
                </c:pt>
                <c:pt idx="79">
                  <c:v>Frasier Straw</c:v>
                </c:pt>
                <c:pt idx="80">
                  <c:v>Freddy Linford</c:v>
                </c:pt>
                <c:pt idx="81">
                  <c:v>Genevra Friday</c:v>
                </c:pt>
                <c:pt idx="82">
                  <c:v>Giffer Berlin</c:v>
                </c:pt>
                <c:pt idx="83">
                  <c:v>Gilda Richen</c:v>
                </c:pt>
                <c:pt idx="84">
                  <c:v>Gilles Jaquet</c:v>
                </c:pt>
                <c:pt idx="85">
                  <c:v>Ginger  Myott</c:v>
                </c:pt>
                <c:pt idx="86">
                  <c:v>Giselbert Newlands</c:v>
                </c:pt>
                <c:pt idx="87">
                  <c:v>Gradey Litton</c:v>
                </c:pt>
                <c:pt idx="88">
                  <c:v>Grady Rochelle</c:v>
                </c:pt>
                <c:pt idx="89">
                  <c:v>Granny Spencelayh</c:v>
                </c:pt>
                <c:pt idx="90">
                  <c:v>Grazia Bunkle</c:v>
                </c:pt>
                <c:pt idx="91">
                  <c:v>Hinda Label </c:v>
                </c:pt>
                <c:pt idx="92">
                  <c:v>Hogan Iles</c:v>
                </c:pt>
                <c:pt idx="93">
                  <c:v>Iain Wiburn</c:v>
                </c:pt>
                <c:pt idx="94">
                  <c:v>Ignacius Losel</c:v>
                </c:pt>
                <c:pt idx="95">
                  <c:v>Inge Creer</c:v>
                </c:pt>
                <c:pt idx="96">
                  <c:v>Inger Andriveaux</c:v>
                </c:pt>
                <c:pt idx="97">
                  <c:v>Inger Chapelhow</c:v>
                </c:pt>
                <c:pt idx="98">
                  <c:v>Iris  Wagg</c:v>
                </c:pt>
                <c:pt idx="99">
                  <c:v>Isaak Rawne</c:v>
                </c:pt>
                <c:pt idx="100">
                  <c:v>Janina Wolverson</c:v>
                </c:pt>
                <c:pt idx="101">
                  <c:v>Jessica Callcott</c:v>
                </c:pt>
                <c:pt idx="102">
                  <c:v>Jo-anne Gobeau</c:v>
                </c:pt>
                <c:pt idx="103">
                  <c:v>Julietta Culross</c:v>
                </c:pt>
                <c:pt idx="104">
                  <c:v>Karyn Creeghan</c:v>
                </c:pt>
                <c:pt idx="105">
                  <c:v>Katya Hundy</c:v>
                </c:pt>
                <c:pt idx="106">
                  <c:v>Kellsie Waby</c:v>
                </c:pt>
                <c:pt idx="107">
                  <c:v>Layton Crayden</c:v>
                </c:pt>
                <c:pt idx="108">
                  <c:v>Lea Chaplin</c:v>
                </c:pt>
                <c:pt idx="109">
                  <c:v>Leonidas Cavaney</c:v>
                </c:pt>
                <c:pt idx="110">
                  <c:v>Letisha Carrett</c:v>
                </c:pt>
                <c:pt idx="111">
                  <c:v>Lezlie Philcott</c:v>
                </c:pt>
                <c:pt idx="112">
                  <c:v>Lincoln Cord</c:v>
                </c:pt>
                <c:pt idx="113">
                  <c:v>Lindy Guillet</c:v>
                </c:pt>
                <c:pt idx="114">
                  <c:v>Lion  Adcock</c:v>
                </c:pt>
                <c:pt idx="115">
                  <c:v>Lissy McCoy</c:v>
                </c:pt>
                <c:pt idx="116">
                  <c:v>Lizzie Mullally</c:v>
                </c:pt>
                <c:pt idx="117">
                  <c:v>Mabel Orrow</c:v>
                </c:pt>
                <c:pt idx="118">
                  <c:v>Mackenzie Hannis</c:v>
                </c:pt>
                <c:pt idx="119">
                  <c:v>Magnum Locksley</c:v>
                </c:pt>
                <c:pt idx="120">
                  <c:v>Maible Azemar</c:v>
                </c:pt>
                <c:pt idx="121">
                  <c:v>Malory Biles</c:v>
                </c:pt>
                <c:pt idx="122">
                  <c:v>Marissa Infante</c:v>
                </c:pt>
                <c:pt idx="123">
                  <c:v>Maritsa Marusic</c:v>
                </c:pt>
                <c:pt idx="124">
                  <c:v>Marline Wahncke</c:v>
                </c:pt>
                <c:pt idx="125">
                  <c:v>Marquita Liquorish</c:v>
                </c:pt>
                <c:pt idx="126">
                  <c:v>Matias Cormack </c:v>
                </c:pt>
                <c:pt idx="127">
                  <c:v>Melisa Knott</c:v>
                </c:pt>
                <c:pt idx="128">
                  <c:v>Michale Rolf</c:v>
                </c:pt>
                <c:pt idx="129">
                  <c:v>Mick Spraberry</c:v>
                </c:pt>
                <c:pt idx="130">
                  <c:v>Mickie Dagwell</c:v>
                </c:pt>
                <c:pt idx="131">
                  <c:v>Minerva Ricardot</c:v>
                </c:pt>
                <c:pt idx="132">
                  <c:v>Mollie  Hanway</c:v>
                </c:pt>
                <c:pt idx="133">
                  <c:v>Myrle Prandoni</c:v>
                </c:pt>
                <c:pt idx="134">
                  <c:v>Nananne Gehringer</c:v>
                </c:pt>
                <c:pt idx="135">
                  <c:v>Natalee Craiker</c:v>
                </c:pt>
                <c:pt idx="136">
                  <c:v>Nickolai  Artin</c:v>
                </c:pt>
                <c:pt idx="137">
                  <c:v>Niko MacGille</c:v>
                </c:pt>
                <c:pt idx="138">
                  <c:v>North Bertomeu</c:v>
                </c:pt>
                <c:pt idx="139">
                  <c:v>Northrop Reid</c:v>
                </c:pt>
                <c:pt idx="140">
                  <c:v>Novelia Pyffe</c:v>
                </c:pt>
                <c:pt idx="141">
                  <c:v>Oby Sorrel</c:v>
                </c:pt>
                <c:pt idx="142">
                  <c:v>Oona Donan</c:v>
                </c:pt>
                <c:pt idx="143">
                  <c:v>Orlando Gorstidge </c:v>
                </c:pt>
                <c:pt idx="144">
                  <c:v>Pearla  Beteriss</c:v>
                </c:pt>
                <c:pt idx="145">
                  <c:v>Rafaelita Blaksland </c:v>
                </c:pt>
                <c:pt idx="146">
                  <c:v>Renaldo Thomassin</c:v>
                </c:pt>
                <c:pt idx="147">
                  <c:v>Revkah Antonacci</c:v>
                </c:pt>
                <c:pt idx="148">
                  <c:v>Rhiamon Mollison</c:v>
                </c:pt>
                <c:pt idx="149">
                  <c:v>Riccardo Hagan</c:v>
                </c:pt>
                <c:pt idx="150">
                  <c:v>Richy Gray</c:v>
                </c:pt>
                <c:pt idx="151">
                  <c:v>Robinia Scholling</c:v>
                </c:pt>
                <c:pt idx="152">
                  <c:v>Seward Kubera</c:v>
                </c:pt>
                <c:pt idx="153">
                  <c:v>Shantee  D'Antonio</c:v>
                </c:pt>
                <c:pt idx="154">
                  <c:v>Shaylyn Ransbury </c:v>
                </c:pt>
                <c:pt idx="155">
                  <c:v>Shellysheldon Mahady</c:v>
                </c:pt>
                <c:pt idx="156">
                  <c:v>Sidoney Yitzhok</c:v>
                </c:pt>
                <c:pt idx="157">
                  <c:v>Stan  Tolliday</c:v>
                </c:pt>
                <c:pt idx="158">
                  <c:v>Syd Fearn</c:v>
                </c:pt>
                <c:pt idx="159">
                  <c:v>Tabby  Astall</c:v>
                </c:pt>
                <c:pt idx="160">
                  <c:v>Tadio Audritt</c:v>
                </c:pt>
                <c:pt idx="161">
                  <c:v>Tallie Chaikovski</c:v>
                </c:pt>
                <c:pt idx="162">
                  <c:v>Tammi Lackham</c:v>
                </c:pt>
                <c:pt idx="163">
                  <c:v>Thedrick Bothwell</c:v>
                </c:pt>
                <c:pt idx="164">
                  <c:v>Thekla Lynnett</c:v>
                </c:pt>
                <c:pt idx="165">
                  <c:v>Theresita Chasmer</c:v>
                </c:pt>
                <c:pt idx="166">
                  <c:v>Thorvald Milliken</c:v>
                </c:pt>
                <c:pt idx="167">
                  <c:v>Tristam Cuming</c:v>
                </c:pt>
                <c:pt idx="168">
                  <c:v>Van Tuxwell</c:v>
                </c:pt>
                <c:pt idx="169">
                  <c:v>Vaughn Carvill</c:v>
                </c:pt>
                <c:pt idx="170">
                  <c:v>Vere Kulic</c:v>
                </c:pt>
                <c:pt idx="171">
                  <c:v>Verla Timmis</c:v>
                </c:pt>
                <c:pt idx="172">
                  <c:v>Vernor Atyea</c:v>
                </c:pt>
                <c:pt idx="173">
                  <c:v>Wald Bountiff</c:v>
                </c:pt>
                <c:pt idx="174">
                  <c:v>Westbrook Brandino</c:v>
                </c:pt>
                <c:pt idx="175">
                  <c:v>Yanaton Wooster</c:v>
                </c:pt>
                <c:pt idx="176">
                  <c:v>Yvette  Bett</c:v>
                </c:pt>
              </c:strCache>
            </c:strRef>
          </c:cat>
          <c:val>
            <c:numRef>
              <c:f>Sheet3!$G$6:$G$183</c:f>
              <c:numCache>
                <c:formatCode>General</c:formatCode>
                <c:ptCount val="177"/>
                <c:pt idx="4">
                  <c:v>1</c:v>
                </c:pt>
                <c:pt idx="32">
                  <c:v>1</c:v>
                </c:pt>
                <c:pt idx="33">
                  <c:v>1</c:v>
                </c:pt>
                <c:pt idx="40">
                  <c:v>1</c:v>
                </c:pt>
                <c:pt idx="43">
                  <c:v>1</c:v>
                </c:pt>
                <c:pt idx="99">
                  <c:v>1</c:v>
                </c:pt>
                <c:pt idx="101">
                  <c:v>1</c:v>
                </c:pt>
                <c:pt idx="138">
                  <c:v>1</c:v>
                </c:pt>
                <c:pt idx="143">
                  <c:v>1</c:v>
                </c:pt>
                <c:pt idx="175">
                  <c:v>1</c:v>
                </c:pt>
              </c:numCache>
            </c:numRef>
          </c:val>
        </c:ser>
        <c:ser>
          <c:idx val="6"/>
          <c:order val="6"/>
          <c:tx>
            <c:strRef>
              <c:f>Sheet3!$H$4:$H$5</c:f>
              <c:strCache>
                <c:ptCount val="1"/>
                <c:pt idx="0">
                  <c:v>NULL</c:v>
                </c:pt>
              </c:strCache>
            </c:strRef>
          </c:tx>
          <c:invertIfNegative val="0"/>
          <c:cat>
            <c:strRef>
              <c:f>Sheet3!$A$6:$A$183</c:f>
              <c:strCache>
                <c:ptCount val="177"/>
                <c:pt idx="0">
                  <c:v> Fred Dudeney</c:v>
                </c:pt>
                <c:pt idx="1">
                  <c:v> Jamesy O'Ferris</c:v>
                </c:pt>
                <c:pt idx="2">
                  <c:v> Jill Shipsey</c:v>
                </c:pt>
                <c:pt idx="3">
                  <c:v> Joaquin McVitty</c:v>
                </c:pt>
                <c:pt idx="4">
                  <c:v> Kath Bletsoe</c:v>
                </c:pt>
                <c:pt idx="5">
                  <c:v> Leena Bruckshaw</c:v>
                </c:pt>
                <c:pt idx="6">
                  <c:v> Louise Lamming</c:v>
                </c:pt>
                <c:pt idx="7">
                  <c:v> Pippy Shepperd</c:v>
                </c:pt>
                <c:pt idx="8">
                  <c:v> Wyn Treadger</c:v>
                </c:pt>
                <c:pt idx="9">
                  <c:v>Abigael Basire</c:v>
                </c:pt>
                <c:pt idx="10">
                  <c:v>Adela Dowsett</c:v>
                </c:pt>
                <c:pt idx="11">
                  <c:v>Adey Ryal</c:v>
                </c:pt>
                <c:pt idx="12">
                  <c:v>Adolph McNalley</c:v>
                </c:pt>
                <c:pt idx="13">
                  <c:v>Adrianne Gave</c:v>
                </c:pt>
                <c:pt idx="14">
                  <c:v>Aileen McCritchie</c:v>
                </c:pt>
                <c:pt idx="15">
                  <c:v>Aldrich  Glenny</c:v>
                </c:pt>
                <c:pt idx="16">
                  <c:v>Alexandros Rackley</c:v>
                </c:pt>
                <c:pt idx="17">
                  <c:v>Alexis Gotfrey</c:v>
                </c:pt>
                <c:pt idx="18">
                  <c:v>Alic Bagg</c:v>
                </c:pt>
                <c:pt idx="19">
                  <c:v>Alicea Pudsall</c:v>
                </c:pt>
                <c:pt idx="20">
                  <c:v>Aloise MacCathay </c:v>
                </c:pt>
                <c:pt idx="21">
                  <c:v>Althea  Bronger</c:v>
                </c:pt>
                <c:pt idx="22">
                  <c:v>Aluin Churly</c:v>
                </c:pt>
                <c:pt idx="23">
                  <c:v>Alyosha Riquet</c:v>
                </c:pt>
                <c:pt idx="24">
                  <c:v>Amery Ofer</c:v>
                </c:pt>
                <c:pt idx="25">
                  <c:v>Anjanette Ferre</c:v>
                </c:pt>
                <c:pt idx="26">
                  <c:v>Ansley Gounel</c:v>
                </c:pt>
                <c:pt idx="27">
                  <c:v>Antonetta  Coggeshall</c:v>
                </c:pt>
                <c:pt idx="28">
                  <c:v>Ardella Dyment</c:v>
                </c:pt>
                <c:pt idx="29">
                  <c:v>Audry Yu</c:v>
                </c:pt>
                <c:pt idx="30">
                  <c:v>Barbara-anne Kenchington</c:v>
                </c:pt>
                <c:pt idx="31">
                  <c:v>Bari Toffano</c:v>
                </c:pt>
                <c:pt idx="32">
                  <c:v>Barr Faughny</c:v>
                </c:pt>
                <c:pt idx="33">
                  <c:v>Bendite  Bloan</c:v>
                </c:pt>
                <c:pt idx="34">
                  <c:v>Beverie Moffet</c:v>
                </c:pt>
                <c:pt idx="35">
                  <c:v>Billi Fellgate</c:v>
                </c:pt>
                <c:pt idx="36">
                  <c:v>Brendan  Edgeller</c:v>
                </c:pt>
                <c:pt idx="37">
                  <c:v>Brose MacCorkell</c:v>
                </c:pt>
                <c:pt idx="38">
                  <c:v>Calvin O'Carroll</c:v>
                </c:pt>
                <c:pt idx="39">
                  <c:v>Camilla Castle</c:v>
                </c:pt>
                <c:pt idx="40">
                  <c:v>Cara Havers</c:v>
                </c:pt>
                <c:pt idx="41">
                  <c:v>Caresa Christer</c:v>
                </c:pt>
                <c:pt idx="42">
                  <c:v>Carlin Demke</c:v>
                </c:pt>
                <c:pt idx="43">
                  <c:v>Carolyn Attack </c:v>
                </c:pt>
                <c:pt idx="44">
                  <c:v>Caron Kolakovic</c:v>
                </c:pt>
                <c:pt idx="45">
                  <c:v>Charmane Heistermann</c:v>
                </c:pt>
                <c:pt idx="46">
                  <c:v>Cletus McGarahan </c:v>
                </c:pt>
                <c:pt idx="47">
                  <c:v>Collen Dunbleton</c:v>
                </c:pt>
                <c:pt idx="48">
                  <c:v>Collin Jagson</c:v>
                </c:pt>
                <c:pt idx="49">
                  <c:v>Crawford Scad</c:v>
                </c:pt>
                <c:pt idx="50">
                  <c:v>Daisie Dahlman</c:v>
                </c:pt>
                <c:pt idx="51">
                  <c:v>Daisie McNeice</c:v>
                </c:pt>
                <c:pt idx="52">
                  <c:v>Danica Nayshe</c:v>
                </c:pt>
                <c:pt idx="53">
                  <c:v>Dare Tully</c:v>
                </c:pt>
                <c:pt idx="54">
                  <c:v>Dave Lacoste</c:v>
                </c:pt>
                <c:pt idx="55">
                  <c:v>Dean Biggam</c:v>
                </c:pt>
                <c:pt idx="56">
                  <c:v>Debera Gow </c:v>
                </c:pt>
                <c:pt idx="57">
                  <c:v>Dell Molloy</c:v>
                </c:pt>
                <c:pt idx="58">
                  <c:v>Delphine Jewis</c:v>
                </c:pt>
                <c:pt idx="59">
                  <c:v>Dennison Crosswaite</c:v>
                </c:pt>
                <c:pt idx="60">
                  <c:v>Devinne Tuny</c:v>
                </c:pt>
                <c:pt idx="61">
                  <c:v>Doe Clubley</c:v>
                </c:pt>
                <c:pt idx="62">
                  <c:v>Dulce Colbeck</c:v>
                </c:pt>
                <c:pt idx="63">
                  <c:v>Dulsea Folkes</c:v>
                </c:pt>
                <c:pt idx="64">
                  <c:v>Easter Pyke</c:v>
                </c:pt>
                <c:pt idx="65">
                  <c:v>Edd  MacKnockiter</c:v>
                </c:pt>
                <c:pt idx="66">
                  <c:v>Edi  Hofton</c:v>
                </c:pt>
                <c:pt idx="67">
                  <c:v>Egor Minto</c:v>
                </c:pt>
                <c:pt idx="68">
                  <c:v>Eilis Pavlasek</c:v>
                </c:pt>
                <c:pt idx="69">
                  <c:v>Eleonore Airdrie</c:v>
                </c:pt>
                <c:pt idx="70">
                  <c:v>Enoch Dowrey</c:v>
                </c:pt>
                <c:pt idx="71">
                  <c:v>Estell Kingsland</c:v>
                </c:pt>
                <c:pt idx="72">
                  <c:v>Evangelina Lergan</c:v>
                </c:pt>
                <c:pt idx="73">
                  <c:v>Evanne  Sheryn</c:v>
                </c:pt>
                <c:pt idx="74">
                  <c:v>Ewart Hovel</c:v>
                </c:pt>
                <c:pt idx="75">
                  <c:v>Fanchon Furney</c:v>
                </c:pt>
                <c:pt idx="76">
                  <c:v>Faun Rickeard</c:v>
                </c:pt>
                <c:pt idx="77">
                  <c:v>Felice McMurty</c:v>
                </c:pt>
                <c:pt idx="78">
                  <c:v>Floyd  Cowgill</c:v>
                </c:pt>
                <c:pt idx="79">
                  <c:v>Frasier Straw</c:v>
                </c:pt>
                <c:pt idx="80">
                  <c:v>Freddy Linford</c:v>
                </c:pt>
                <c:pt idx="81">
                  <c:v>Genevra Friday</c:v>
                </c:pt>
                <c:pt idx="82">
                  <c:v>Giffer Berlin</c:v>
                </c:pt>
                <c:pt idx="83">
                  <c:v>Gilda Richen</c:v>
                </c:pt>
                <c:pt idx="84">
                  <c:v>Gilles Jaquet</c:v>
                </c:pt>
                <c:pt idx="85">
                  <c:v>Ginger  Myott</c:v>
                </c:pt>
                <c:pt idx="86">
                  <c:v>Giselbert Newlands</c:v>
                </c:pt>
                <c:pt idx="87">
                  <c:v>Gradey Litton</c:v>
                </c:pt>
                <c:pt idx="88">
                  <c:v>Grady Rochelle</c:v>
                </c:pt>
                <c:pt idx="89">
                  <c:v>Granny Spencelayh</c:v>
                </c:pt>
                <c:pt idx="90">
                  <c:v>Grazia Bunkle</c:v>
                </c:pt>
                <c:pt idx="91">
                  <c:v>Hinda Label </c:v>
                </c:pt>
                <c:pt idx="92">
                  <c:v>Hogan Iles</c:v>
                </c:pt>
                <c:pt idx="93">
                  <c:v>Iain Wiburn</c:v>
                </c:pt>
                <c:pt idx="94">
                  <c:v>Ignacius Losel</c:v>
                </c:pt>
                <c:pt idx="95">
                  <c:v>Inge Creer</c:v>
                </c:pt>
                <c:pt idx="96">
                  <c:v>Inger Andriveaux</c:v>
                </c:pt>
                <c:pt idx="97">
                  <c:v>Inger Chapelhow</c:v>
                </c:pt>
                <c:pt idx="98">
                  <c:v>Iris  Wagg</c:v>
                </c:pt>
                <c:pt idx="99">
                  <c:v>Isaak Rawne</c:v>
                </c:pt>
                <c:pt idx="100">
                  <c:v>Janina Wolverson</c:v>
                </c:pt>
                <c:pt idx="101">
                  <c:v>Jessica Callcott</c:v>
                </c:pt>
                <c:pt idx="102">
                  <c:v>Jo-anne Gobeau</c:v>
                </c:pt>
                <c:pt idx="103">
                  <c:v>Julietta Culross</c:v>
                </c:pt>
                <c:pt idx="104">
                  <c:v>Karyn Creeghan</c:v>
                </c:pt>
                <c:pt idx="105">
                  <c:v>Katya Hundy</c:v>
                </c:pt>
                <c:pt idx="106">
                  <c:v>Kellsie Waby</c:v>
                </c:pt>
                <c:pt idx="107">
                  <c:v>Layton Crayden</c:v>
                </c:pt>
                <c:pt idx="108">
                  <c:v>Lea Chaplin</c:v>
                </c:pt>
                <c:pt idx="109">
                  <c:v>Leonidas Cavaney</c:v>
                </c:pt>
                <c:pt idx="110">
                  <c:v>Letisha Carrett</c:v>
                </c:pt>
                <c:pt idx="111">
                  <c:v>Lezlie Philcott</c:v>
                </c:pt>
                <c:pt idx="112">
                  <c:v>Lincoln Cord</c:v>
                </c:pt>
                <c:pt idx="113">
                  <c:v>Lindy Guillet</c:v>
                </c:pt>
                <c:pt idx="114">
                  <c:v>Lion  Adcock</c:v>
                </c:pt>
                <c:pt idx="115">
                  <c:v>Lissy McCoy</c:v>
                </c:pt>
                <c:pt idx="116">
                  <c:v>Lizzie Mullally</c:v>
                </c:pt>
                <c:pt idx="117">
                  <c:v>Mabel Orrow</c:v>
                </c:pt>
                <c:pt idx="118">
                  <c:v>Mackenzie Hannis</c:v>
                </c:pt>
                <c:pt idx="119">
                  <c:v>Magnum Locksley</c:v>
                </c:pt>
                <c:pt idx="120">
                  <c:v>Maible Azemar</c:v>
                </c:pt>
                <c:pt idx="121">
                  <c:v>Malory Biles</c:v>
                </c:pt>
                <c:pt idx="122">
                  <c:v>Marissa Infante</c:v>
                </c:pt>
                <c:pt idx="123">
                  <c:v>Maritsa Marusic</c:v>
                </c:pt>
                <c:pt idx="124">
                  <c:v>Marline Wahncke</c:v>
                </c:pt>
                <c:pt idx="125">
                  <c:v>Marquita Liquorish</c:v>
                </c:pt>
                <c:pt idx="126">
                  <c:v>Matias Cormack </c:v>
                </c:pt>
                <c:pt idx="127">
                  <c:v>Melisa Knott</c:v>
                </c:pt>
                <c:pt idx="128">
                  <c:v>Michale Rolf</c:v>
                </c:pt>
                <c:pt idx="129">
                  <c:v>Mick Spraberry</c:v>
                </c:pt>
                <c:pt idx="130">
                  <c:v>Mickie Dagwell</c:v>
                </c:pt>
                <c:pt idx="131">
                  <c:v>Minerva Ricardot</c:v>
                </c:pt>
                <c:pt idx="132">
                  <c:v>Mollie  Hanway</c:v>
                </c:pt>
                <c:pt idx="133">
                  <c:v>Myrle Prandoni</c:v>
                </c:pt>
                <c:pt idx="134">
                  <c:v>Nananne Gehringer</c:v>
                </c:pt>
                <c:pt idx="135">
                  <c:v>Natalee Craiker</c:v>
                </c:pt>
                <c:pt idx="136">
                  <c:v>Nickolai  Artin</c:v>
                </c:pt>
                <c:pt idx="137">
                  <c:v>Niko MacGille</c:v>
                </c:pt>
                <c:pt idx="138">
                  <c:v>North Bertomeu</c:v>
                </c:pt>
                <c:pt idx="139">
                  <c:v>Northrop Reid</c:v>
                </c:pt>
                <c:pt idx="140">
                  <c:v>Novelia Pyffe</c:v>
                </c:pt>
                <c:pt idx="141">
                  <c:v>Oby Sorrel</c:v>
                </c:pt>
                <c:pt idx="142">
                  <c:v>Oona Donan</c:v>
                </c:pt>
                <c:pt idx="143">
                  <c:v>Orlando Gorstidge </c:v>
                </c:pt>
                <c:pt idx="144">
                  <c:v>Pearla  Beteriss</c:v>
                </c:pt>
                <c:pt idx="145">
                  <c:v>Rafaelita Blaksland </c:v>
                </c:pt>
                <c:pt idx="146">
                  <c:v>Renaldo Thomassin</c:v>
                </c:pt>
                <c:pt idx="147">
                  <c:v>Revkah Antonacci</c:v>
                </c:pt>
                <c:pt idx="148">
                  <c:v>Rhiamon Mollison</c:v>
                </c:pt>
                <c:pt idx="149">
                  <c:v>Riccardo Hagan</c:v>
                </c:pt>
                <c:pt idx="150">
                  <c:v>Richy Gray</c:v>
                </c:pt>
                <c:pt idx="151">
                  <c:v>Robinia Scholling</c:v>
                </c:pt>
                <c:pt idx="152">
                  <c:v>Seward Kubera</c:v>
                </c:pt>
                <c:pt idx="153">
                  <c:v>Shantee  D'Antonio</c:v>
                </c:pt>
                <c:pt idx="154">
                  <c:v>Shaylyn Ransbury </c:v>
                </c:pt>
                <c:pt idx="155">
                  <c:v>Shellysheldon Mahady</c:v>
                </c:pt>
                <c:pt idx="156">
                  <c:v>Sidoney Yitzhok</c:v>
                </c:pt>
                <c:pt idx="157">
                  <c:v>Stan  Tolliday</c:v>
                </c:pt>
                <c:pt idx="158">
                  <c:v>Syd Fearn</c:v>
                </c:pt>
                <c:pt idx="159">
                  <c:v>Tabby  Astall</c:v>
                </c:pt>
                <c:pt idx="160">
                  <c:v>Tadio Audritt</c:v>
                </c:pt>
                <c:pt idx="161">
                  <c:v>Tallie Chaikovski</c:v>
                </c:pt>
                <c:pt idx="162">
                  <c:v>Tammi Lackham</c:v>
                </c:pt>
                <c:pt idx="163">
                  <c:v>Thedrick Bothwell</c:v>
                </c:pt>
                <c:pt idx="164">
                  <c:v>Thekla Lynnett</c:v>
                </c:pt>
                <c:pt idx="165">
                  <c:v>Theresita Chasmer</c:v>
                </c:pt>
                <c:pt idx="166">
                  <c:v>Thorvald Milliken</c:v>
                </c:pt>
                <c:pt idx="167">
                  <c:v>Tristam Cuming</c:v>
                </c:pt>
                <c:pt idx="168">
                  <c:v>Van Tuxwell</c:v>
                </c:pt>
                <c:pt idx="169">
                  <c:v>Vaughn Carvill</c:v>
                </c:pt>
                <c:pt idx="170">
                  <c:v>Vere Kulic</c:v>
                </c:pt>
                <c:pt idx="171">
                  <c:v>Verla Timmis</c:v>
                </c:pt>
                <c:pt idx="172">
                  <c:v>Vernor Atyea</c:v>
                </c:pt>
                <c:pt idx="173">
                  <c:v>Wald Bountiff</c:v>
                </c:pt>
                <c:pt idx="174">
                  <c:v>Westbrook Brandino</c:v>
                </c:pt>
                <c:pt idx="175">
                  <c:v>Yanaton Wooster</c:v>
                </c:pt>
                <c:pt idx="176">
                  <c:v>Yvette  Bett</c:v>
                </c:pt>
              </c:strCache>
            </c:strRef>
          </c:cat>
          <c:val>
            <c:numRef>
              <c:f>Sheet3!$H$6:$H$183</c:f>
              <c:numCache>
                <c:formatCode>General</c:formatCode>
                <c:ptCount val="177"/>
                <c:pt idx="98">
                  <c:v>1</c:v>
                </c:pt>
                <c:pt idx="103">
                  <c:v>1</c:v>
                </c:pt>
                <c:pt idx="131">
                  <c:v>1</c:v>
                </c:pt>
                <c:pt idx="132">
                  <c:v>1</c:v>
                </c:pt>
                <c:pt idx="139">
                  <c:v>1</c:v>
                </c:pt>
                <c:pt idx="147">
                  <c:v>1</c:v>
                </c:pt>
                <c:pt idx="156">
                  <c:v>1</c:v>
                </c:pt>
              </c:numCache>
            </c:numRef>
          </c:val>
        </c:ser>
        <c:ser>
          <c:idx val="7"/>
          <c:order val="7"/>
          <c:tx>
            <c:strRef>
              <c:f>Sheet3!$I$4:$I$5</c:f>
              <c:strCache>
                <c:ptCount val="1"/>
                <c:pt idx="0">
                  <c:v>Product Management</c:v>
                </c:pt>
              </c:strCache>
            </c:strRef>
          </c:tx>
          <c:invertIfNegative val="0"/>
          <c:cat>
            <c:strRef>
              <c:f>Sheet3!$A$6:$A$183</c:f>
              <c:strCache>
                <c:ptCount val="177"/>
                <c:pt idx="0">
                  <c:v> Fred Dudeney</c:v>
                </c:pt>
                <c:pt idx="1">
                  <c:v> Jamesy O'Ferris</c:v>
                </c:pt>
                <c:pt idx="2">
                  <c:v> Jill Shipsey</c:v>
                </c:pt>
                <c:pt idx="3">
                  <c:v> Joaquin McVitty</c:v>
                </c:pt>
                <c:pt idx="4">
                  <c:v> Kath Bletsoe</c:v>
                </c:pt>
                <c:pt idx="5">
                  <c:v> Leena Bruckshaw</c:v>
                </c:pt>
                <c:pt idx="6">
                  <c:v> Louise Lamming</c:v>
                </c:pt>
                <c:pt idx="7">
                  <c:v> Pippy Shepperd</c:v>
                </c:pt>
                <c:pt idx="8">
                  <c:v> Wyn Treadger</c:v>
                </c:pt>
                <c:pt idx="9">
                  <c:v>Abigael Basire</c:v>
                </c:pt>
                <c:pt idx="10">
                  <c:v>Adela Dowsett</c:v>
                </c:pt>
                <c:pt idx="11">
                  <c:v>Adey Ryal</c:v>
                </c:pt>
                <c:pt idx="12">
                  <c:v>Adolph McNalley</c:v>
                </c:pt>
                <c:pt idx="13">
                  <c:v>Adrianne Gave</c:v>
                </c:pt>
                <c:pt idx="14">
                  <c:v>Aileen McCritchie</c:v>
                </c:pt>
                <c:pt idx="15">
                  <c:v>Aldrich  Glenny</c:v>
                </c:pt>
                <c:pt idx="16">
                  <c:v>Alexandros Rackley</c:v>
                </c:pt>
                <c:pt idx="17">
                  <c:v>Alexis Gotfrey</c:v>
                </c:pt>
                <c:pt idx="18">
                  <c:v>Alic Bagg</c:v>
                </c:pt>
                <c:pt idx="19">
                  <c:v>Alicea Pudsall</c:v>
                </c:pt>
                <c:pt idx="20">
                  <c:v>Aloise MacCathay </c:v>
                </c:pt>
                <c:pt idx="21">
                  <c:v>Althea  Bronger</c:v>
                </c:pt>
                <c:pt idx="22">
                  <c:v>Aluin Churly</c:v>
                </c:pt>
                <c:pt idx="23">
                  <c:v>Alyosha Riquet</c:v>
                </c:pt>
                <c:pt idx="24">
                  <c:v>Amery Ofer</c:v>
                </c:pt>
                <c:pt idx="25">
                  <c:v>Anjanette Ferre</c:v>
                </c:pt>
                <c:pt idx="26">
                  <c:v>Ansley Gounel</c:v>
                </c:pt>
                <c:pt idx="27">
                  <c:v>Antonetta  Coggeshall</c:v>
                </c:pt>
                <c:pt idx="28">
                  <c:v>Ardella Dyment</c:v>
                </c:pt>
                <c:pt idx="29">
                  <c:v>Audry Yu</c:v>
                </c:pt>
                <c:pt idx="30">
                  <c:v>Barbara-anne Kenchington</c:v>
                </c:pt>
                <c:pt idx="31">
                  <c:v>Bari Toffano</c:v>
                </c:pt>
                <c:pt idx="32">
                  <c:v>Barr Faughny</c:v>
                </c:pt>
                <c:pt idx="33">
                  <c:v>Bendite  Bloan</c:v>
                </c:pt>
                <c:pt idx="34">
                  <c:v>Beverie Moffet</c:v>
                </c:pt>
                <c:pt idx="35">
                  <c:v>Billi Fellgate</c:v>
                </c:pt>
                <c:pt idx="36">
                  <c:v>Brendan  Edgeller</c:v>
                </c:pt>
                <c:pt idx="37">
                  <c:v>Brose MacCorkell</c:v>
                </c:pt>
                <c:pt idx="38">
                  <c:v>Calvin O'Carroll</c:v>
                </c:pt>
                <c:pt idx="39">
                  <c:v>Camilla Castle</c:v>
                </c:pt>
                <c:pt idx="40">
                  <c:v>Cara Havers</c:v>
                </c:pt>
                <c:pt idx="41">
                  <c:v>Caresa Christer</c:v>
                </c:pt>
                <c:pt idx="42">
                  <c:v>Carlin Demke</c:v>
                </c:pt>
                <c:pt idx="43">
                  <c:v>Carolyn Attack </c:v>
                </c:pt>
                <c:pt idx="44">
                  <c:v>Caron Kolakovic</c:v>
                </c:pt>
                <c:pt idx="45">
                  <c:v>Charmane Heistermann</c:v>
                </c:pt>
                <c:pt idx="46">
                  <c:v>Cletus McGarahan </c:v>
                </c:pt>
                <c:pt idx="47">
                  <c:v>Collen Dunbleton</c:v>
                </c:pt>
                <c:pt idx="48">
                  <c:v>Collin Jagson</c:v>
                </c:pt>
                <c:pt idx="49">
                  <c:v>Crawford Scad</c:v>
                </c:pt>
                <c:pt idx="50">
                  <c:v>Daisie Dahlman</c:v>
                </c:pt>
                <c:pt idx="51">
                  <c:v>Daisie McNeice</c:v>
                </c:pt>
                <c:pt idx="52">
                  <c:v>Danica Nayshe</c:v>
                </c:pt>
                <c:pt idx="53">
                  <c:v>Dare Tully</c:v>
                </c:pt>
                <c:pt idx="54">
                  <c:v>Dave Lacoste</c:v>
                </c:pt>
                <c:pt idx="55">
                  <c:v>Dean Biggam</c:v>
                </c:pt>
                <c:pt idx="56">
                  <c:v>Debera Gow </c:v>
                </c:pt>
                <c:pt idx="57">
                  <c:v>Dell Molloy</c:v>
                </c:pt>
                <c:pt idx="58">
                  <c:v>Delphine Jewis</c:v>
                </c:pt>
                <c:pt idx="59">
                  <c:v>Dennison Crosswaite</c:v>
                </c:pt>
                <c:pt idx="60">
                  <c:v>Devinne Tuny</c:v>
                </c:pt>
                <c:pt idx="61">
                  <c:v>Doe Clubley</c:v>
                </c:pt>
                <c:pt idx="62">
                  <c:v>Dulce Colbeck</c:v>
                </c:pt>
                <c:pt idx="63">
                  <c:v>Dulsea Folkes</c:v>
                </c:pt>
                <c:pt idx="64">
                  <c:v>Easter Pyke</c:v>
                </c:pt>
                <c:pt idx="65">
                  <c:v>Edd  MacKnockiter</c:v>
                </c:pt>
                <c:pt idx="66">
                  <c:v>Edi  Hofton</c:v>
                </c:pt>
                <c:pt idx="67">
                  <c:v>Egor Minto</c:v>
                </c:pt>
                <c:pt idx="68">
                  <c:v>Eilis Pavlasek</c:v>
                </c:pt>
                <c:pt idx="69">
                  <c:v>Eleonore Airdrie</c:v>
                </c:pt>
                <c:pt idx="70">
                  <c:v>Enoch Dowrey</c:v>
                </c:pt>
                <c:pt idx="71">
                  <c:v>Estell Kingsland</c:v>
                </c:pt>
                <c:pt idx="72">
                  <c:v>Evangelina Lergan</c:v>
                </c:pt>
                <c:pt idx="73">
                  <c:v>Evanne  Sheryn</c:v>
                </c:pt>
                <c:pt idx="74">
                  <c:v>Ewart Hovel</c:v>
                </c:pt>
                <c:pt idx="75">
                  <c:v>Fanchon Furney</c:v>
                </c:pt>
                <c:pt idx="76">
                  <c:v>Faun Rickeard</c:v>
                </c:pt>
                <c:pt idx="77">
                  <c:v>Felice McMurty</c:v>
                </c:pt>
                <c:pt idx="78">
                  <c:v>Floyd  Cowgill</c:v>
                </c:pt>
                <c:pt idx="79">
                  <c:v>Frasier Straw</c:v>
                </c:pt>
                <c:pt idx="80">
                  <c:v>Freddy Linford</c:v>
                </c:pt>
                <c:pt idx="81">
                  <c:v>Genevra Friday</c:v>
                </c:pt>
                <c:pt idx="82">
                  <c:v>Giffer Berlin</c:v>
                </c:pt>
                <c:pt idx="83">
                  <c:v>Gilda Richen</c:v>
                </c:pt>
                <c:pt idx="84">
                  <c:v>Gilles Jaquet</c:v>
                </c:pt>
                <c:pt idx="85">
                  <c:v>Ginger  Myott</c:v>
                </c:pt>
                <c:pt idx="86">
                  <c:v>Giselbert Newlands</c:v>
                </c:pt>
                <c:pt idx="87">
                  <c:v>Gradey Litton</c:v>
                </c:pt>
                <c:pt idx="88">
                  <c:v>Grady Rochelle</c:v>
                </c:pt>
                <c:pt idx="89">
                  <c:v>Granny Spencelayh</c:v>
                </c:pt>
                <c:pt idx="90">
                  <c:v>Grazia Bunkle</c:v>
                </c:pt>
                <c:pt idx="91">
                  <c:v>Hinda Label </c:v>
                </c:pt>
                <c:pt idx="92">
                  <c:v>Hogan Iles</c:v>
                </c:pt>
                <c:pt idx="93">
                  <c:v>Iain Wiburn</c:v>
                </c:pt>
                <c:pt idx="94">
                  <c:v>Ignacius Losel</c:v>
                </c:pt>
                <c:pt idx="95">
                  <c:v>Inge Creer</c:v>
                </c:pt>
                <c:pt idx="96">
                  <c:v>Inger Andriveaux</c:v>
                </c:pt>
                <c:pt idx="97">
                  <c:v>Inger Chapelhow</c:v>
                </c:pt>
                <c:pt idx="98">
                  <c:v>Iris  Wagg</c:v>
                </c:pt>
                <c:pt idx="99">
                  <c:v>Isaak Rawne</c:v>
                </c:pt>
                <c:pt idx="100">
                  <c:v>Janina Wolverson</c:v>
                </c:pt>
                <c:pt idx="101">
                  <c:v>Jessica Callcott</c:v>
                </c:pt>
                <c:pt idx="102">
                  <c:v>Jo-anne Gobeau</c:v>
                </c:pt>
                <c:pt idx="103">
                  <c:v>Julietta Culross</c:v>
                </c:pt>
                <c:pt idx="104">
                  <c:v>Karyn Creeghan</c:v>
                </c:pt>
                <c:pt idx="105">
                  <c:v>Katya Hundy</c:v>
                </c:pt>
                <c:pt idx="106">
                  <c:v>Kellsie Waby</c:v>
                </c:pt>
                <c:pt idx="107">
                  <c:v>Layton Crayden</c:v>
                </c:pt>
                <c:pt idx="108">
                  <c:v>Lea Chaplin</c:v>
                </c:pt>
                <c:pt idx="109">
                  <c:v>Leonidas Cavaney</c:v>
                </c:pt>
                <c:pt idx="110">
                  <c:v>Letisha Carrett</c:v>
                </c:pt>
                <c:pt idx="111">
                  <c:v>Lezlie Philcott</c:v>
                </c:pt>
                <c:pt idx="112">
                  <c:v>Lincoln Cord</c:v>
                </c:pt>
                <c:pt idx="113">
                  <c:v>Lindy Guillet</c:v>
                </c:pt>
                <c:pt idx="114">
                  <c:v>Lion  Adcock</c:v>
                </c:pt>
                <c:pt idx="115">
                  <c:v>Lissy McCoy</c:v>
                </c:pt>
                <c:pt idx="116">
                  <c:v>Lizzie Mullally</c:v>
                </c:pt>
                <c:pt idx="117">
                  <c:v>Mabel Orrow</c:v>
                </c:pt>
                <c:pt idx="118">
                  <c:v>Mackenzie Hannis</c:v>
                </c:pt>
                <c:pt idx="119">
                  <c:v>Magnum Locksley</c:v>
                </c:pt>
                <c:pt idx="120">
                  <c:v>Maible Azemar</c:v>
                </c:pt>
                <c:pt idx="121">
                  <c:v>Malory Biles</c:v>
                </c:pt>
                <c:pt idx="122">
                  <c:v>Marissa Infante</c:v>
                </c:pt>
                <c:pt idx="123">
                  <c:v>Maritsa Marusic</c:v>
                </c:pt>
                <c:pt idx="124">
                  <c:v>Marline Wahncke</c:v>
                </c:pt>
                <c:pt idx="125">
                  <c:v>Marquita Liquorish</c:v>
                </c:pt>
                <c:pt idx="126">
                  <c:v>Matias Cormack </c:v>
                </c:pt>
                <c:pt idx="127">
                  <c:v>Melisa Knott</c:v>
                </c:pt>
                <c:pt idx="128">
                  <c:v>Michale Rolf</c:v>
                </c:pt>
                <c:pt idx="129">
                  <c:v>Mick Spraberry</c:v>
                </c:pt>
                <c:pt idx="130">
                  <c:v>Mickie Dagwell</c:v>
                </c:pt>
                <c:pt idx="131">
                  <c:v>Minerva Ricardot</c:v>
                </c:pt>
                <c:pt idx="132">
                  <c:v>Mollie  Hanway</c:v>
                </c:pt>
                <c:pt idx="133">
                  <c:v>Myrle Prandoni</c:v>
                </c:pt>
                <c:pt idx="134">
                  <c:v>Nananne Gehringer</c:v>
                </c:pt>
                <c:pt idx="135">
                  <c:v>Natalee Craiker</c:v>
                </c:pt>
                <c:pt idx="136">
                  <c:v>Nickolai  Artin</c:v>
                </c:pt>
                <c:pt idx="137">
                  <c:v>Niko MacGille</c:v>
                </c:pt>
                <c:pt idx="138">
                  <c:v>North Bertomeu</c:v>
                </c:pt>
                <c:pt idx="139">
                  <c:v>Northrop Reid</c:v>
                </c:pt>
                <c:pt idx="140">
                  <c:v>Novelia Pyffe</c:v>
                </c:pt>
                <c:pt idx="141">
                  <c:v>Oby Sorrel</c:v>
                </c:pt>
                <c:pt idx="142">
                  <c:v>Oona Donan</c:v>
                </c:pt>
                <c:pt idx="143">
                  <c:v>Orlando Gorstidge </c:v>
                </c:pt>
                <c:pt idx="144">
                  <c:v>Pearla  Beteriss</c:v>
                </c:pt>
                <c:pt idx="145">
                  <c:v>Rafaelita Blaksland </c:v>
                </c:pt>
                <c:pt idx="146">
                  <c:v>Renaldo Thomassin</c:v>
                </c:pt>
                <c:pt idx="147">
                  <c:v>Revkah Antonacci</c:v>
                </c:pt>
                <c:pt idx="148">
                  <c:v>Rhiamon Mollison</c:v>
                </c:pt>
                <c:pt idx="149">
                  <c:v>Riccardo Hagan</c:v>
                </c:pt>
                <c:pt idx="150">
                  <c:v>Richy Gray</c:v>
                </c:pt>
                <c:pt idx="151">
                  <c:v>Robinia Scholling</c:v>
                </c:pt>
                <c:pt idx="152">
                  <c:v>Seward Kubera</c:v>
                </c:pt>
                <c:pt idx="153">
                  <c:v>Shantee  D'Antonio</c:v>
                </c:pt>
                <c:pt idx="154">
                  <c:v>Shaylyn Ransbury </c:v>
                </c:pt>
                <c:pt idx="155">
                  <c:v>Shellysheldon Mahady</c:v>
                </c:pt>
                <c:pt idx="156">
                  <c:v>Sidoney Yitzhok</c:v>
                </c:pt>
                <c:pt idx="157">
                  <c:v>Stan  Tolliday</c:v>
                </c:pt>
                <c:pt idx="158">
                  <c:v>Syd Fearn</c:v>
                </c:pt>
                <c:pt idx="159">
                  <c:v>Tabby  Astall</c:v>
                </c:pt>
                <c:pt idx="160">
                  <c:v>Tadio Audritt</c:v>
                </c:pt>
                <c:pt idx="161">
                  <c:v>Tallie Chaikovski</c:v>
                </c:pt>
                <c:pt idx="162">
                  <c:v>Tammi Lackham</c:v>
                </c:pt>
                <c:pt idx="163">
                  <c:v>Thedrick Bothwell</c:v>
                </c:pt>
                <c:pt idx="164">
                  <c:v>Thekla Lynnett</c:v>
                </c:pt>
                <c:pt idx="165">
                  <c:v>Theresita Chasmer</c:v>
                </c:pt>
                <c:pt idx="166">
                  <c:v>Thorvald Milliken</c:v>
                </c:pt>
                <c:pt idx="167">
                  <c:v>Tristam Cuming</c:v>
                </c:pt>
                <c:pt idx="168">
                  <c:v>Van Tuxwell</c:v>
                </c:pt>
                <c:pt idx="169">
                  <c:v>Vaughn Carvill</c:v>
                </c:pt>
                <c:pt idx="170">
                  <c:v>Vere Kulic</c:v>
                </c:pt>
                <c:pt idx="171">
                  <c:v>Verla Timmis</c:v>
                </c:pt>
                <c:pt idx="172">
                  <c:v>Vernor Atyea</c:v>
                </c:pt>
                <c:pt idx="173">
                  <c:v>Wald Bountiff</c:v>
                </c:pt>
                <c:pt idx="174">
                  <c:v>Westbrook Brandino</c:v>
                </c:pt>
                <c:pt idx="175">
                  <c:v>Yanaton Wooster</c:v>
                </c:pt>
                <c:pt idx="176">
                  <c:v>Yvette  Bett</c:v>
                </c:pt>
              </c:strCache>
            </c:strRef>
          </c:cat>
          <c:val>
            <c:numRef>
              <c:f>Sheet3!$I$6:$I$183</c:f>
              <c:numCache>
                <c:formatCode>General</c:formatCode>
                <c:ptCount val="177"/>
                <c:pt idx="21">
                  <c:v>1</c:v>
                </c:pt>
                <c:pt idx="26">
                  <c:v>2</c:v>
                </c:pt>
                <c:pt idx="31">
                  <c:v>2</c:v>
                </c:pt>
                <c:pt idx="39">
                  <c:v>1</c:v>
                </c:pt>
                <c:pt idx="61">
                  <c:v>1</c:v>
                </c:pt>
                <c:pt idx="68">
                  <c:v>1</c:v>
                </c:pt>
                <c:pt idx="76">
                  <c:v>1</c:v>
                </c:pt>
                <c:pt idx="77">
                  <c:v>2</c:v>
                </c:pt>
                <c:pt idx="107">
                  <c:v>1</c:v>
                </c:pt>
                <c:pt idx="117">
                  <c:v>1</c:v>
                </c:pt>
                <c:pt idx="135">
                  <c:v>1</c:v>
                </c:pt>
                <c:pt idx="136">
                  <c:v>1</c:v>
                </c:pt>
                <c:pt idx="150">
                  <c:v>1</c:v>
                </c:pt>
                <c:pt idx="165">
                  <c:v>1</c:v>
                </c:pt>
              </c:numCache>
            </c:numRef>
          </c:val>
        </c:ser>
        <c:ser>
          <c:idx val="8"/>
          <c:order val="8"/>
          <c:tx>
            <c:strRef>
              <c:f>Sheet3!$J$4:$J$5</c:f>
              <c:strCache>
                <c:ptCount val="1"/>
                <c:pt idx="0">
                  <c:v>Research and Development</c:v>
                </c:pt>
              </c:strCache>
            </c:strRef>
          </c:tx>
          <c:invertIfNegative val="0"/>
          <c:cat>
            <c:strRef>
              <c:f>Sheet3!$A$6:$A$183</c:f>
              <c:strCache>
                <c:ptCount val="177"/>
                <c:pt idx="0">
                  <c:v> Fred Dudeney</c:v>
                </c:pt>
                <c:pt idx="1">
                  <c:v> Jamesy O'Ferris</c:v>
                </c:pt>
                <c:pt idx="2">
                  <c:v> Jill Shipsey</c:v>
                </c:pt>
                <c:pt idx="3">
                  <c:v> Joaquin McVitty</c:v>
                </c:pt>
                <c:pt idx="4">
                  <c:v> Kath Bletsoe</c:v>
                </c:pt>
                <c:pt idx="5">
                  <c:v> Leena Bruckshaw</c:v>
                </c:pt>
                <c:pt idx="6">
                  <c:v> Louise Lamming</c:v>
                </c:pt>
                <c:pt idx="7">
                  <c:v> Pippy Shepperd</c:v>
                </c:pt>
                <c:pt idx="8">
                  <c:v> Wyn Treadger</c:v>
                </c:pt>
                <c:pt idx="9">
                  <c:v>Abigael Basire</c:v>
                </c:pt>
                <c:pt idx="10">
                  <c:v>Adela Dowsett</c:v>
                </c:pt>
                <c:pt idx="11">
                  <c:v>Adey Ryal</c:v>
                </c:pt>
                <c:pt idx="12">
                  <c:v>Adolph McNalley</c:v>
                </c:pt>
                <c:pt idx="13">
                  <c:v>Adrianne Gave</c:v>
                </c:pt>
                <c:pt idx="14">
                  <c:v>Aileen McCritchie</c:v>
                </c:pt>
                <c:pt idx="15">
                  <c:v>Aldrich  Glenny</c:v>
                </c:pt>
                <c:pt idx="16">
                  <c:v>Alexandros Rackley</c:v>
                </c:pt>
                <c:pt idx="17">
                  <c:v>Alexis Gotfrey</c:v>
                </c:pt>
                <c:pt idx="18">
                  <c:v>Alic Bagg</c:v>
                </c:pt>
                <c:pt idx="19">
                  <c:v>Alicea Pudsall</c:v>
                </c:pt>
                <c:pt idx="20">
                  <c:v>Aloise MacCathay </c:v>
                </c:pt>
                <c:pt idx="21">
                  <c:v>Althea  Bronger</c:v>
                </c:pt>
                <c:pt idx="22">
                  <c:v>Aluin Churly</c:v>
                </c:pt>
                <c:pt idx="23">
                  <c:v>Alyosha Riquet</c:v>
                </c:pt>
                <c:pt idx="24">
                  <c:v>Amery Ofer</c:v>
                </c:pt>
                <c:pt idx="25">
                  <c:v>Anjanette Ferre</c:v>
                </c:pt>
                <c:pt idx="26">
                  <c:v>Ansley Gounel</c:v>
                </c:pt>
                <c:pt idx="27">
                  <c:v>Antonetta  Coggeshall</c:v>
                </c:pt>
                <c:pt idx="28">
                  <c:v>Ardella Dyment</c:v>
                </c:pt>
                <c:pt idx="29">
                  <c:v>Audry Yu</c:v>
                </c:pt>
                <c:pt idx="30">
                  <c:v>Barbara-anne Kenchington</c:v>
                </c:pt>
                <c:pt idx="31">
                  <c:v>Bari Toffano</c:v>
                </c:pt>
                <c:pt idx="32">
                  <c:v>Barr Faughny</c:v>
                </c:pt>
                <c:pt idx="33">
                  <c:v>Bendite  Bloan</c:v>
                </c:pt>
                <c:pt idx="34">
                  <c:v>Beverie Moffet</c:v>
                </c:pt>
                <c:pt idx="35">
                  <c:v>Billi Fellgate</c:v>
                </c:pt>
                <c:pt idx="36">
                  <c:v>Brendan  Edgeller</c:v>
                </c:pt>
                <c:pt idx="37">
                  <c:v>Brose MacCorkell</c:v>
                </c:pt>
                <c:pt idx="38">
                  <c:v>Calvin O'Carroll</c:v>
                </c:pt>
                <c:pt idx="39">
                  <c:v>Camilla Castle</c:v>
                </c:pt>
                <c:pt idx="40">
                  <c:v>Cara Havers</c:v>
                </c:pt>
                <c:pt idx="41">
                  <c:v>Caresa Christer</c:v>
                </c:pt>
                <c:pt idx="42">
                  <c:v>Carlin Demke</c:v>
                </c:pt>
                <c:pt idx="43">
                  <c:v>Carolyn Attack </c:v>
                </c:pt>
                <c:pt idx="44">
                  <c:v>Caron Kolakovic</c:v>
                </c:pt>
                <c:pt idx="45">
                  <c:v>Charmane Heistermann</c:v>
                </c:pt>
                <c:pt idx="46">
                  <c:v>Cletus McGarahan </c:v>
                </c:pt>
                <c:pt idx="47">
                  <c:v>Collen Dunbleton</c:v>
                </c:pt>
                <c:pt idx="48">
                  <c:v>Collin Jagson</c:v>
                </c:pt>
                <c:pt idx="49">
                  <c:v>Crawford Scad</c:v>
                </c:pt>
                <c:pt idx="50">
                  <c:v>Daisie Dahlman</c:v>
                </c:pt>
                <c:pt idx="51">
                  <c:v>Daisie McNeice</c:v>
                </c:pt>
                <c:pt idx="52">
                  <c:v>Danica Nayshe</c:v>
                </c:pt>
                <c:pt idx="53">
                  <c:v>Dare Tully</c:v>
                </c:pt>
                <c:pt idx="54">
                  <c:v>Dave Lacoste</c:v>
                </c:pt>
                <c:pt idx="55">
                  <c:v>Dean Biggam</c:v>
                </c:pt>
                <c:pt idx="56">
                  <c:v>Debera Gow </c:v>
                </c:pt>
                <c:pt idx="57">
                  <c:v>Dell Molloy</c:v>
                </c:pt>
                <c:pt idx="58">
                  <c:v>Delphine Jewis</c:v>
                </c:pt>
                <c:pt idx="59">
                  <c:v>Dennison Crosswaite</c:v>
                </c:pt>
                <c:pt idx="60">
                  <c:v>Devinne Tuny</c:v>
                </c:pt>
                <c:pt idx="61">
                  <c:v>Doe Clubley</c:v>
                </c:pt>
                <c:pt idx="62">
                  <c:v>Dulce Colbeck</c:v>
                </c:pt>
                <c:pt idx="63">
                  <c:v>Dulsea Folkes</c:v>
                </c:pt>
                <c:pt idx="64">
                  <c:v>Easter Pyke</c:v>
                </c:pt>
                <c:pt idx="65">
                  <c:v>Edd  MacKnockiter</c:v>
                </c:pt>
                <c:pt idx="66">
                  <c:v>Edi  Hofton</c:v>
                </c:pt>
                <c:pt idx="67">
                  <c:v>Egor Minto</c:v>
                </c:pt>
                <c:pt idx="68">
                  <c:v>Eilis Pavlasek</c:v>
                </c:pt>
                <c:pt idx="69">
                  <c:v>Eleonore Airdrie</c:v>
                </c:pt>
                <c:pt idx="70">
                  <c:v>Enoch Dowrey</c:v>
                </c:pt>
                <c:pt idx="71">
                  <c:v>Estell Kingsland</c:v>
                </c:pt>
                <c:pt idx="72">
                  <c:v>Evangelina Lergan</c:v>
                </c:pt>
                <c:pt idx="73">
                  <c:v>Evanne  Sheryn</c:v>
                </c:pt>
                <c:pt idx="74">
                  <c:v>Ewart Hovel</c:v>
                </c:pt>
                <c:pt idx="75">
                  <c:v>Fanchon Furney</c:v>
                </c:pt>
                <c:pt idx="76">
                  <c:v>Faun Rickeard</c:v>
                </c:pt>
                <c:pt idx="77">
                  <c:v>Felice McMurty</c:v>
                </c:pt>
                <c:pt idx="78">
                  <c:v>Floyd  Cowgill</c:v>
                </c:pt>
                <c:pt idx="79">
                  <c:v>Frasier Straw</c:v>
                </c:pt>
                <c:pt idx="80">
                  <c:v>Freddy Linford</c:v>
                </c:pt>
                <c:pt idx="81">
                  <c:v>Genevra Friday</c:v>
                </c:pt>
                <c:pt idx="82">
                  <c:v>Giffer Berlin</c:v>
                </c:pt>
                <c:pt idx="83">
                  <c:v>Gilda Richen</c:v>
                </c:pt>
                <c:pt idx="84">
                  <c:v>Gilles Jaquet</c:v>
                </c:pt>
                <c:pt idx="85">
                  <c:v>Ginger  Myott</c:v>
                </c:pt>
                <c:pt idx="86">
                  <c:v>Giselbert Newlands</c:v>
                </c:pt>
                <c:pt idx="87">
                  <c:v>Gradey Litton</c:v>
                </c:pt>
                <c:pt idx="88">
                  <c:v>Grady Rochelle</c:v>
                </c:pt>
                <c:pt idx="89">
                  <c:v>Granny Spencelayh</c:v>
                </c:pt>
                <c:pt idx="90">
                  <c:v>Grazia Bunkle</c:v>
                </c:pt>
                <c:pt idx="91">
                  <c:v>Hinda Label </c:v>
                </c:pt>
                <c:pt idx="92">
                  <c:v>Hogan Iles</c:v>
                </c:pt>
                <c:pt idx="93">
                  <c:v>Iain Wiburn</c:v>
                </c:pt>
                <c:pt idx="94">
                  <c:v>Ignacius Losel</c:v>
                </c:pt>
                <c:pt idx="95">
                  <c:v>Inge Creer</c:v>
                </c:pt>
                <c:pt idx="96">
                  <c:v>Inger Andriveaux</c:v>
                </c:pt>
                <c:pt idx="97">
                  <c:v>Inger Chapelhow</c:v>
                </c:pt>
                <c:pt idx="98">
                  <c:v>Iris  Wagg</c:v>
                </c:pt>
                <c:pt idx="99">
                  <c:v>Isaak Rawne</c:v>
                </c:pt>
                <c:pt idx="100">
                  <c:v>Janina Wolverson</c:v>
                </c:pt>
                <c:pt idx="101">
                  <c:v>Jessica Callcott</c:v>
                </c:pt>
                <c:pt idx="102">
                  <c:v>Jo-anne Gobeau</c:v>
                </c:pt>
                <c:pt idx="103">
                  <c:v>Julietta Culross</c:v>
                </c:pt>
                <c:pt idx="104">
                  <c:v>Karyn Creeghan</c:v>
                </c:pt>
                <c:pt idx="105">
                  <c:v>Katya Hundy</c:v>
                </c:pt>
                <c:pt idx="106">
                  <c:v>Kellsie Waby</c:v>
                </c:pt>
                <c:pt idx="107">
                  <c:v>Layton Crayden</c:v>
                </c:pt>
                <c:pt idx="108">
                  <c:v>Lea Chaplin</c:v>
                </c:pt>
                <c:pt idx="109">
                  <c:v>Leonidas Cavaney</c:v>
                </c:pt>
                <c:pt idx="110">
                  <c:v>Letisha Carrett</c:v>
                </c:pt>
                <c:pt idx="111">
                  <c:v>Lezlie Philcott</c:v>
                </c:pt>
                <c:pt idx="112">
                  <c:v>Lincoln Cord</c:v>
                </c:pt>
                <c:pt idx="113">
                  <c:v>Lindy Guillet</c:v>
                </c:pt>
                <c:pt idx="114">
                  <c:v>Lion  Adcock</c:v>
                </c:pt>
                <c:pt idx="115">
                  <c:v>Lissy McCoy</c:v>
                </c:pt>
                <c:pt idx="116">
                  <c:v>Lizzie Mullally</c:v>
                </c:pt>
                <c:pt idx="117">
                  <c:v>Mabel Orrow</c:v>
                </c:pt>
                <c:pt idx="118">
                  <c:v>Mackenzie Hannis</c:v>
                </c:pt>
                <c:pt idx="119">
                  <c:v>Magnum Locksley</c:v>
                </c:pt>
                <c:pt idx="120">
                  <c:v>Maible Azemar</c:v>
                </c:pt>
                <c:pt idx="121">
                  <c:v>Malory Biles</c:v>
                </c:pt>
                <c:pt idx="122">
                  <c:v>Marissa Infante</c:v>
                </c:pt>
                <c:pt idx="123">
                  <c:v>Maritsa Marusic</c:v>
                </c:pt>
                <c:pt idx="124">
                  <c:v>Marline Wahncke</c:v>
                </c:pt>
                <c:pt idx="125">
                  <c:v>Marquita Liquorish</c:v>
                </c:pt>
                <c:pt idx="126">
                  <c:v>Matias Cormack </c:v>
                </c:pt>
                <c:pt idx="127">
                  <c:v>Melisa Knott</c:v>
                </c:pt>
                <c:pt idx="128">
                  <c:v>Michale Rolf</c:v>
                </c:pt>
                <c:pt idx="129">
                  <c:v>Mick Spraberry</c:v>
                </c:pt>
                <c:pt idx="130">
                  <c:v>Mickie Dagwell</c:v>
                </c:pt>
                <c:pt idx="131">
                  <c:v>Minerva Ricardot</c:v>
                </c:pt>
                <c:pt idx="132">
                  <c:v>Mollie  Hanway</c:v>
                </c:pt>
                <c:pt idx="133">
                  <c:v>Myrle Prandoni</c:v>
                </c:pt>
                <c:pt idx="134">
                  <c:v>Nananne Gehringer</c:v>
                </c:pt>
                <c:pt idx="135">
                  <c:v>Natalee Craiker</c:v>
                </c:pt>
                <c:pt idx="136">
                  <c:v>Nickolai  Artin</c:v>
                </c:pt>
                <c:pt idx="137">
                  <c:v>Niko MacGille</c:v>
                </c:pt>
                <c:pt idx="138">
                  <c:v>North Bertomeu</c:v>
                </c:pt>
                <c:pt idx="139">
                  <c:v>Northrop Reid</c:v>
                </c:pt>
                <c:pt idx="140">
                  <c:v>Novelia Pyffe</c:v>
                </c:pt>
                <c:pt idx="141">
                  <c:v>Oby Sorrel</c:v>
                </c:pt>
                <c:pt idx="142">
                  <c:v>Oona Donan</c:v>
                </c:pt>
                <c:pt idx="143">
                  <c:v>Orlando Gorstidge </c:v>
                </c:pt>
                <c:pt idx="144">
                  <c:v>Pearla  Beteriss</c:v>
                </c:pt>
                <c:pt idx="145">
                  <c:v>Rafaelita Blaksland </c:v>
                </c:pt>
                <c:pt idx="146">
                  <c:v>Renaldo Thomassin</c:v>
                </c:pt>
                <c:pt idx="147">
                  <c:v>Revkah Antonacci</c:v>
                </c:pt>
                <c:pt idx="148">
                  <c:v>Rhiamon Mollison</c:v>
                </c:pt>
                <c:pt idx="149">
                  <c:v>Riccardo Hagan</c:v>
                </c:pt>
                <c:pt idx="150">
                  <c:v>Richy Gray</c:v>
                </c:pt>
                <c:pt idx="151">
                  <c:v>Robinia Scholling</c:v>
                </c:pt>
                <c:pt idx="152">
                  <c:v>Seward Kubera</c:v>
                </c:pt>
                <c:pt idx="153">
                  <c:v>Shantee  D'Antonio</c:v>
                </c:pt>
                <c:pt idx="154">
                  <c:v>Shaylyn Ransbury </c:v>
                </c:pt>
                <c:pt idx="155">
                  <c:v>Shellysheldon Mahady</c:v>
                </c:pt>
                <c:pt idx="156">
                  <c:v>Sidoney Yitzhok</c:v>
                </c:pt>
                <c:pt idx="157">
                  <c:v>Stan  Tolliday</c:v>
                </c:pt>
                <c:pt idx="158">
                  <c:v>Syd Fearn</c:v>
                </c:pt>
                <c:pt idx="159">
                  <c:v>Tabby  Astall</c:v>
                </c:pt>
                <c:pt idx="160">
                  <c:v>Tadio Audritt</c:v>
                </c:pt>
                <c:pt idx="161">
                  <c:v>Tallie Chaikovski</c:v>
                </c:pt>
                <c:pt idx="162">
                  <c:v>Tammi Lackham</c:v>
                </c:pt>
                <c:pt idx="163">
                  <c:v>Thedrick Bothwell</c:v>
                </c:pt>
                <c:pt idx="164">
                  <c:v>Thekla Lynnett</c:v>
                </c:pt>
                <c:pt idx="165">
                  <c:v>Theresita Chasmer</c:v>
                </c:pt>
                <c:pt idx="166">
                  <c:v>Thorvald Milliken</c:v>
                </c:pt>
                <c:pt idx="167">
                  <c:v>Tristam Cuming</c:v>
                </c:pt>
                <c:pt idx="168">
                  <c:v>Van Tuxwell</c:v>
                </c:pt>
                <c:pt idx="169">
                  <c:v>Vaughn Carvill</c:v>
                </c:pt>
                <c:pt idx="170">
                  <c:v>Vere Kulic</c:v>
                </c:pt>
                <c:pt idx="171">
                  <c:v>Verla Timmis</c:v>
                </c:pt>
                <c:pt idx="172">
                  <c:v>Vernor Atyea</c:v>
                </c:pt>
                <c:pt idx="173">
                  <c:v>Wald Bountiff</c:v>
                </c:pt>
                <c:pt idx="174">
                  <c:v>Westbrook Brandino</c:v>
                </c:pt>
                <c:pt idx="175">
                  <c:v>Yanaton Wooster</c:v>
                </c:pt>
                <c:pt idx="176">
                  <c:v>Yvette  Bett</c:v>
                </c:pt>
              </c:strCache>
            </c:strRef>
          </c:cat>
          <c:val>
            <c:numRef>
              <c:f>Sheet3!$J$6:$J$183</c:f>
              <c:numCache>
                <c:formatCode>General</c:formatCode>
                <c:ptCount val="177"/>
                <c:pt idx="5">
                  <c:v>1</c:v>
                </c:pt>
                <c:pt idx="22">
                  <c:v>1</c:v>
                </c:pt>
                <c:pt idx="38">
                  <c:v>1</c:v>
                </c:pt>
                <c:pt idx="56">
                  <c:v>1</c:v>
                </c:pt>
                <c:pt idx="66">
                  <c:v>1</c:v>
                </c:pt>
                <c:pt idx="81">
                  <c:v>1</c:v>
                </c:pt>
                <c:pt idx="82">
                  <c:v>1</c:v>
                </c:pt>
                <c:pt idx="97">
                  <c:v>1</c:v>
                </c:pt>
                <c:pt idx="100">
                  <c:v>1</c:v>
                </c:pt>
                <c:pt idx="111">
                  <c:v>1</c:v>
                </c:pt>
                <c:pt idx="123">
                  <c:v>1</c:v>
                </c:pt>
                <c:pt idx="126">
                  <c:v>1</c:v>
                </c:pt>
                <c:pt idx="148">
                  <c:v>1</c:v>
                </c:pt>
              </c:numCache>
            </c:numRef>
          </c:val>
        </c:ser>
        <c:ser>
          <c:idx val="9"/>
          <c:order val="9"/>
          <c:tx>
            <c:strRef>
              <c:f>Sheet3!$K$4:$K$5</c:f>
              <c:strCache>
                <c:ptCount val="1"/>
                <c:pt idx="0">
                  <c:v>Sales</c:v>
                </c:pt>
              </c:strCache>
            </c:strRef>
          </c:tx>
          <c:invertIfNegative val="0"/>
          <c:cat>
            <c:strRef>
              <c:f>Sheet3!$A$6:$A$183</c:f>
              <c:strCache>
                <c:ptCount val="177"/>
                <c:pt idx="0">
                  <c:v> Fred Dudeney</c:v>
                </c:pt>
                <c:pt idx="1">
                  <c:v> Jamesy O'Ferris</c:v>
                </c:pt>
                <c:pt idx="2">
                  <c:v> Jill Shipsey</c:v>
                </c:pt>
                <c:pt idx="3">
                  <c:v> Joaquin McVitty</c:v>
                </c:pt>
                <c:pt idx="4">
                  <c:v> Kath Bletsoe</c:v>
                </c:pt>
                <c:pt idx="5">
                  <c:v> Leena Bruckshaw</c:v>
                </c:pt>
                <c:pt idx="6">
                  <c:v> Louise Lamming</c:v>
                </c:pt>
                <c:pt idx="7">
                  <c:v> Pippy Shepperd</c:v>
                </c:pt>
                <c:pt idx="8">
                  <c:v> Wyn Treadger</c:v>
                </c:pt>
                <c:pt idx="9">
                  <c:v>Abigael Basire</c:v>
                </c:pt>
                <c:pt idx="10">
                  <c:v>Adela Dowsett</c:v>
                </c:pt>
                <c:pt idx="11">
                  <c:v>Adey Ryal</c:v>
                </c:pt>
                <c:pt idx="12">
                  <c:v>Adolph McNalley</c:v>
                </c:pt>
                <c:pt idx="13">
                  <c:v>Adrianne Gave</c:v>
                </c:pt>
                <c:pt idx="14">
                  <c:v>Aileen McCritchie</c:v>
                </c:pt>
                <c:pt idx="15">
                  <c:v>Aldrich  Glenny</c:v>
                </c:pt>
                <c:pt idx="16">
                  <c:v>Alexandros Rackley</c:v>
                </c:pt>
                <c:pt idx="17">
                  <c:v>Alexis Gotfrey</c:v>
                </c:pt>
                <c:pt idx="18">
                  <c:v>Alic Bagg</c:v>
                </c:pt>
                <c:pt idx="19">
                  <c:v>Alicea Pudsall</c:v>
                </c:pt>
                <c:pt idx="20">
                  <c:v>Aloise MacCathay </c:v>
                </c:pt>
                <c:pt idx="21">
                  <c:v>Althea  Bronger</c:v>
                </c:pt>
                <c:pt idx="22">
                  <c:v>Aluin Churly</c:v>
                </c:pt>
                <c:pt idx="23">
                  <c:v>Alyosha Riquet</c:v>
                </c:pt>
                <c:pt idx="24">
                  <c:v>Amery Ofer</c:v>
                </c:pt>
                <c:pt idx="25">
                  <c:v>Anjanette Ferre</c:v>
                </c:pt>
                <c:pt idx="26">
                  <c:v>Ansley Gounel</c:v>
                </c:pt>
                <c:pt idx="27">
                  <c:v>Antonetta  Coggeshall</c:v>
                </c:pt>
                <c:pt idx="28">
                  <c:v>Ardella Dyment</c:v>
                </c:pt>
                <c:pt idx="29">
                  <c:v>Audry Yu</c:v>
                </c:pt>
                <c:pt idx="30">
                  <c:v>Barbara-anne Kenchington</c:v>
                </c:pt>
                <c:pt idx="31">
                  <c:v>Bari Toffano</c:v>
                </c:pt>
                <c:pt idx="32">
                  <c:v>Barr Faughny</c:v>
                </c:pt>
                <c:pt idx="33">
                  <c:v>Bendite  Bloan</c:v>
                </c:pt>
                <c:pt idx="34">
                  <c:v>Beverie Moffet</c:v>
                </c:pt>
                <c:pt idx="35">
                  <c:v>Billi Fellgate</c:v>
                </c:pt>
                <c:pt idx="36">
                  <c:v>Brendan  Edgeller</c:v>
                </c:pt>
                <c:pt idx="37">
                  <c:v>Brose MacCorkell</c:v>
                </c:pt>
                <c:pt idx="38">
                  <c:v>Calvin O'Carroll</c:v>
                </c:pt>
                <c:pt idx="39">
                  <c:v>Camilla Castle</c:v>
                </c:pt>
                <c:pt idx="40">
                  <c:v>Cara Havers</c:v>
                </c:pt>
                <c:pt idx="41">
                  <c:v>Caresa Christer</c:v>
                </c:pt>
                <c:pt idx="42">
                  <c:v>Carlin Demke</c:v>
                </c:pt>
                <c:pt idx="43">
                  <c:v>Carolyn Attack </c:v>
                </c:pt>
                <c:pt idx="44">
                  <c:v>Caron Kolakovic</c:v>
                </c:pt>
                <c:pt idx="45">
                  <c:v>Charmane Heistermann</c:v>
                </c:pt>
                <c:pt idx="46">
                  <c:v>Cletus McGarahan </c:v>
                </c:pt>
                <c:pt idx="47">
                  <c:v>Collen Dunbleton</c:v>
                </c:pt>
                <c:pt idx="48">
                  <c:v>Collin Jagson</c:v>
                </c:pt>
                <c:pt idx="49">
                  <c:v>Crawford Scad</c:v>
                </c:pt>
                <c:pt idx="50">
                  <c:v>Daisie Dahlman</c:v>
                </c:pt>
                <c:pt idx="51">
                  <c:v>Daisie McNeice</c:v>
                </c:pt>
                <c:pt idx="52">
                  <c:v>Danica Nayshe</c:v>
                </c:pt>
                <c:pt idx="53">
                  <c:v>Dare Tully</c:v>
                </c:pt>
                <c:pt idx="54">
                  <c:v>Dave Lacoste</c:v>
                </c:pt>
                <c:pt idx="55">
                  <c:v>Dean Biggam</c:v>
                </c:pt>
                <c:pt idx="56">
                  <c:v>Debera Gow </c:v>
                </c:pt>
                <c:pt idx="57">
                  <c:v>Dell Molloy</c:v>
                </c:pt>
                <c:pt idx="58">
                  <c:v>Delphine Jewis</c:v>
                </c:pt>
                <c:pt idx="59">
                  <c:v>Dennison Crosswaite</c:v>
                </c:pt>
                <c:pt idx="60">
                  <c:v>Devinne Tuny</c:v>
                </c:pt>
                <c:pt idx="61">
                  <c:v>Doe Clubley</c:v>
                </c:pt>
                <c:pt idx="62">
                  <c:v>Dulce Colbeck</c:v>
                </c:pt>
                <c:pt idx="63">
                  <c:v>Dulsea Folkes</c:v>
                </c:pt>
                <c:pt idx="64">
                  <c:v>Easter Pyke</c:v>
                </c:pt>
                <c:pt idx="65">
                  <c:v>Edd  MacKnockiter</c:v>
                </c:pt>
                <c:pt idx="66">
                  <c:v>Edi  Hofton</c:v>
                </c:pt>
                <c:pt idx="67">
                  <c:v>Egor Minto</c:v>
                </c:pt>
                <c:pt idx="68">
                  <c:v>Eilis Pavlasek</c:v>
                </c:pt>
                <c:pt idx="69">
                  <c:v>Eleonore Airdrie</c:v>
                </c:pt>
                <c:pt idx="70">
                  <c:v>Enoch Dowrey</c:v>
                </c:pt>
                <c:pt idx="71">
                  <c:v>Estell Kingsland</c:v>
                </c:pt>
                <c:pt idx="72">
                  <c:v>Evangelina Lergan</c:v>
                </c:pt>
                <c:pt idx="73">
                  <c:v>Evanne  Sheryn</c:v>
                </c:pt>
                <c:pt idx="74">
                  <c:v>Ewart Hovel</c:v>
                </c:pt>
                <c:pt idx="75">
                  <c:v>Fanchon Furney</c:v>
                </c:pt>
                <c:pt idx="76">
                  <c:v>Faun Rickeard</c:v>
                </c:pt>
                <c:pt idx="77">
                  <c:v>Felice McMurty</c:v>
                </c:pt>
                <c:pt idx="78">
                  <c:v>Floyd  Cowgill</c:v>
                </c:pt>
                <c:pt idx="79">
                  <c:v>Frasier Straw</c:v>
                </c:pt>
                <c:pt idx="80">
                  <c:v>Freddy Linford</c:v>
                </c:pt>
                <c:pt idx="81">
                  <c:v>Genevra Friday</c:v>
                </c:pt>
                <c:pt idx="82">
                  <c:v>Giffer Berlin</c:v>
                </c:pt>
                <c:pt idx="83">
                  <c:v>Gilda Richen</c:v>
                </c:pt>
                <c:pt idx="84">
                  <c:v>Gilles Jaquet</c:v>
                </c:pt>
                <c:pt idx="85">
                  <c:v>Ginger  Myott</c:v>
                </c:pt>
                <c:pt idx="86">
                  <c:v>Giselbert Newlands</c:v>
                </c:pt>
                <c:pt idx="87">
                  <c:v>Gradey Litton</c:v>
                </c:pt>
                <c:pt idx="88">
                  <c:v>Grady Rochelle</c:v>
                </c:pt>
                <c:pt idx="89">
                  <c:v>Granny Spencelayh</c:v>
                </c:pt>
                <c:pt idx="90">
                  <c:v>Grazia Bunkle</c:v>
                </c:pt>
                <c:pt idx="91">
                  <c:v>Hinda Label </c:v>
                </c:pt>
                <c:pt idx="92">
                  <c:v>Hogan Iles</c:v>
                </c:pt>
                <c:pt idx="93">
                  <c:v>Iain Wiburn</c:v>
                </c:pt>
                <c:pt idx="94">
                  <c:v>Ignacius Losel</c:v>
                </c:pt>
                <c:pt idx="95">
                  <c:v>Inge Creer</c:v>
                </c:pt>
                <c:pt idx="96">
                  <c:v>Inger Andriveaux</c:v>
                </c:pt>
                <c:pt idx="97">
                  <c:v>Inger Chapelhow</c:v>
                </c:pt>
                <c:pt idx="98">
                  <c:v>Iris  Wagg</c:v>
                </c:pt>
                <c:pt idx="99">
                  <c:v>Isaak Rawne</c:v>
                </c:pt>
                <c:pt idx="100">
                  <c:v>Janina Wolverson</c:v>
                </c:pt>
                <c:pt idx="101">
                  <c:v>Jessica Callcott</c:v>
                </c:pt>
                <c:pt idx="102">
                  <c:v>Jo-anne Gobeau</c:v>
                </c:pt>
                <c:pt idx="103">
                  <c:v>Julietta Culross</c:v>
                </c:pt>
                <c:pt idx="104">
                  <c:v>Karyn Creeghan</c:v>
                </c:pt>
                <c:pt idx="105">
                  <c:v>Katya Hundy</c:v>
                </c:pt>
                <c:pt idx="106">
                  <c:v>Kellsie Waby</c:v>
                </c:pt>
                <c:pt idx="107">
                  <c:v>Layton Crayden</c:v>
                </c:pt>
                <c:pt idx="108">
                  <c:v>Lea Chaplin</c:v>
                </c:pt>
                <c:pt idx="109">
                  <c:v>Leonidas Cavaney</c:v>
                </c:pt>
                <c:pt idx="110">
                  <c:v>Letisha Carrett</c:v>
                </c:pt>
                <c:pt idx="111">
                  <c:v>Lezlie Philcott</c:v>
                </c:pt>
                <c:pt idx="112">
                  <c:v>Lincoln Cord</c:v>
                </c:pt>
                <c:pt idx="113">
                  <c:v>Lindy Guillet</c:v>
                </c:pt>
                <c:pt idx="114">
                  <c:v>Lion  Adcock</c:v>
                </c:pt>
                <c:pt idx="115">
                  <c:v>Lissy McCoy</c:v>
                </c:pt>
                <c:pt idx="116">
                  <c:v>Lizzie Mullally</c:v>
                </c:pt>
                <c:pt idx="117">
                  <c:v>Mabel Orrow</c:v>
                </c:pt>
                <c:pt idx="118">
                  <c:v>Mackenzie Hannis</c:v>
                </c:pt>
                <c:pt idx="119">
                  <c:v>Magnum Locksley</c:v>
                </c:pt>
                <c:pt idx="120">
                  <c:v>Maible Azemar</c:v>
                </c:pt>
                <c:pt idx="121">
                  <c:v>Malory Biles</c:v>
                </c:pt>
                <c:pt idx="122">
                  <c:v>Marissa Infante</c:v>
                </c:pt>
                <c:pt idx="123">
                  <c:v>Maritsa Marusic</c:v>
                </c:pt>
                <c:pt idx="124">
                  <c:v>Marline Wahncke</c:v>
                </c:pt>
                <c:pt idx="125">
                  <c:v>Marquita Liquorish</c:v>
                </c:pt>
                <c:pt idx="126">
                  <c:v>Matias Cormack </c:v>
                </c:pt>
                <c:pt idx="127">
                  <c:v>Melisa Knott</c:v>
                </c:pt>
                <c:pt idx="128">
                  <c:v>Michale Rolf</c:v>
                </c:pt>
                <c:pt idx="129">
                  <c:v>Mick Spraberry</c:v>
                </c:pt>
                <c:pt idx="130">
                  <c:v>Mickie Dagwell</c:v>
                </c:pt>
                <c:pt idx="131">
                  <c:v>Minerva Ricardot</c:v>
                </c:pt>
                <c:pt idx="132">
                  <c:v>Mollie  Hanway</c:v>
                </c:pt>
                <c:pt idx="133">
                  <c:v>Myrle Prandoni</c:v>
                </c:pt>
                <c:pt idx="134">
                  <c:v>Nananne Gehringer</c:v>
                </c:pt>
                <c:pt idx="135">
                  <c:v>Natalee Craiker</c:v>
                </c:pt>
                <c:pt idx="136">
                  <c:v>Nickolai  Artin</c:v>
                </c:pt>
                <c:pt idx="137">
                  <c:v>Niko MacGille</c:v>
                </c:pt>
                <c:pt idx="138">
                  <c:v>North Bertomeu</c:v>
                </c:pt>
                <c:pt idx="139">
                  <c:v>Northrop Reid</c:v>
                </c:pt>
                <c:pt idx="140">
                  <c:v>Novelia Pyffe</c:v>
                </c:pt>
                <c:pt idx="141">
                  <c:v>Oby Sorrel</c:v>
                </c:pt>
                <c:pt idx="142">
                  <c:v>Oona Donan</c:v>
                </c:pt>
                <c:pt idx="143">
                  <c:v>Orlando Gorstidge </c:v>
                </c:pt>
                <c:pt idx="144">
                  <c:v>Pearla  Beteriss</c:v>
                </c:pt>
                <c:pt idx="145">
                  <c:v>Rafaelita Blaksland </c:v>
                </c:pt>
                <c:pt idx="146">
                  <c:v>Renaldo Thomassin</c:v>
                </c:pt>
                <c:pt idx="147">
                  <c:v>Revkah Antonacci</c:v>
                </c:pt>
                <c:pt idx="148">
                  <c:v>Rhiamon Mollison</c:v>
                </c:pt>
                <c:pt idx="149">
                  <c:v>Riccardo Hagan</c:v>
                </c:pt>
                <c:pt idx="150">
                  <c:v>Richy Gray</c:v>
                </c:pt>
                <c:pt idx="151">
                  <c:v>Robinia Scholling</c:v>
                </c:pt>
                <c:pt idx="152">
                  <c:v>Seward Kubera</c:v>
                </c:pt>
                <c:pt idx="153">
                  <c:v>Shantee  D'Antonio</c:v>
                </c:pt>
                <c:pt idx="154">
                  <c:v>Shaylyn Ransbury </c:v>
                </c:pt>
                <c:pt idx="155">
                  <c:v>Shellysheldon Mahady</c:v>
                </c:pt>
                <c:pt idx="156">
                  <c:v>Sidoney Yitzhok</c:v>
                </c:pt>
                <c:pt idx="157">
                  <c:v>Stan  Tolliday</c:v>
                </c:pt>
                <c:pt idx="158">
                  <c:v>Syd Fearn</c:v>
                </c:pt>
                <c:pt idx="159">
                  <c:v>Tabby  Astall</c:v>
                </c:pt>
                <c:pt idx="160">
                  <c:v>Tadio Audritt</c:v>
                </c:pt>
                <c:pt idx="161">
                  <c:v>Tallie Chaikovski</c:v>
                </c:pt>
                <c:pt idx="162">
                  <c:v>Tammi Lackham</c:v>
                </c:pt>
                <c:pt idx="163">
                  <c:v>Thedrick Bothwell</c:v>
                </c:pt>
                <c:pt idx="164">
                  <c:v>Thekla Lynnett</c:v>
                </c:pt>
                <c:pt idx="165">
                  <c:v>Theresita Chasmer</c:v>
                </c:pt>
                <c:pt idx="166">
                  <c:v>Thorvald Milliken</c:v>
                </c:pt>
                <c:pt idx="167">
                  <c:v>Tristam Cuming</c:v>
                </c:pt>
                <c:pt idx="168">
                  <c:v>Van Tuxwell</c:v>
                </c:pt>
                <c:pt idx="169">
                  <c:v>Vaughn Carvill</c:v>
                </c:pt>
                <c:pt idx="170">
                  <c:v>Vere Kulic</c:v>
                </c:pt>
                <c:pt idx="171">
                  <c:v>Verla Timmis</c:v>
                </c:pt>
                <c:pt idx="172">
                  <c:v>Vernor Atyea</c:v>
                </c:pt>
                <c:pt idx="173">
                  <c:v>Wald Bountiff</c:v>
                </c:pt>
                <c:pt idx="174">
                  <c:v>Westbrook Brandino</c:v>
                </c:pt>
                <c:pt idx="175">
                  <c:v>Yanaton Wooster</c:v>
                </c:pt>
                <c:pt idx="176">
                  <c:v>Yvette  Bett</c:v>
                </c:pt>
              </c:strCache>
            </c:strRef>
          </c:cat>
          <c:val>
            <c:numRef>
              <c:f>Sheet3!$K$6:$K$183</c:f>
              <c:numCache>
                <c:formatCode>General</c:formatCode>
                <c:ptCount val="177"/>
                <c:pt idx="3">
                  <c:v>1</c:v>
                </c:pt>
                <c:pt idx="6">
                  <c:v>1</c:v>
                </c:pt>
                <c:pt idx="27">
                  <c:v>1</c:v>
                </c:pt>
                <c:pt idx="71">
                  <c:v>1</c:v>
                </c:pt>
                <c:pt idx="93">
                  <c:v>1</c:v>
                </c:pt>
                <c:pt idx="110">
                  <c:v>1</c:v>
                </c:pt>
                <c:pt idx="133">
                  <c:v>1</c:v>
                </c:pt>
                <c:pt idx="157">
                  <c:v>1</c:v>
                </c:pt>
                <c:pt idx="161">
                  <c:v>1</c:v>
                </c:pt>
              </c:numCache>
            </c:numRef>
          </c:val>
        </c:ser>
        <c:ser>
          <c:idx val="10"/>
          <c:order val="10"/>
          <c:tx>
            <c:strRef>
              <c:f>Sheet3!$L$4:$L$5</c:f>
              <c:strCache>
                <c:ptCount val="1"/>
                <c:pt idx="0">
                  <c:v>Services</c:v>
                </c:pt>
              </c:strCache>
            </c:strRef>
          </c:tx>
          <c:invertIfNegative val="0"/>
          <c:cat>
            <c:strRef>
              <c:f>Sheet3!$A$6:$A$183</c:f>
              <c:strCache>
                <c:ptCount val="177"/>
                <c:pt idx="0">
                  <c:v> Fred Dudeney</c:v>
                </c:pt>
                <c:pt idx="1">
                  <c:v> Jamesy O'Ferris</c:v>
                </c:pt>
                <c:pt idx="2">
                  <c:v> Jill Shipsey</c:v>
                </c:pt>
                <c:pt idx="3">
                  <c:v> Joaquin McVitty</c:v>
                </c:pt>
                <c:pt idx="4">
                  <c:v> Kath Bletsoe</c:v>
                </c:pt>
                <c:pt idx="5">
                  <c:v> Leena Bruckshaw</c:v>
                </c:pt>
                <c:pt idx="6">
                  <c:v> Louise Lamming</c:v>
                </c:pt>
                <c:pt idx="7">
                  <c:v> Pippy Shepperd</c:v>
                </c:pt>
                <c:pt idx="8">
                  <c:v> Wyn Treadger</c:v>
                </c:pt>
                <c:pt idx="9">
                  <c:v>Abigael Basire</c:v>
                </c:pt>
                <c:pt idx="10">
                  <c:v>Adela Dowsett</c:v>
                </c:pt>
                <c:pt idx="11">
                  <c:v>Adey Ryal</c:v>
                </c:pt>
                <c:pt idx="12">
                  <c:v>Adolph McNalley</c:v>
                </c:pt>
                <c:pt idx="13">
                  <c:v>Adrianne Gave</c:v>
                </c:pt>
                <c:pt idx="14">
                  <c:v>Aileen McCritchie</c:v>
                </c:pt>
                <c:pt idx="15">
                  <c:v>Aldrich  Glenny</c:v>
                </c:pt>
                <c:pt idx="16">
                  <c:v>Alexandros Rackley</c:v>
                </c:pt>
                <c:pt idx="17">
                  <c:v>Alexis Gotfrey</c:v>
                </c:pt>
                <c:pt idx="18">
                  <c:v>Alic Bagg</c:v>
                </c:pt>
                <c:pt idx="19">
                  <c:v>Alicea Pudsall</c:v>
                </c:pt>
                <c:pt idx="20">
                  <c:v>Aloise MacCathay </c:v>
                </c:pt>
                <c:pt idx="21">
                  <c:v>Althea  Bronger</c:v>
                </c:pt>
                <c:pt idx="22">
                  <c:v>Aluin Churly</c:v>
                </c:pt>
                <c:pt idx="23">
                  <c:v>Alyosha Riquet</c:v>
                </c:pt>
                <c:pt idx="24">
                  <c:v>Amery Ofer</c:v>
                </c:pt>
                <c:pt idx="25">
                  <c:v>Anjanette Ferre</c:v>
                </c:pt>
                <c:pt idx="26">
                  <c:v>Ansley Gounel</c:v>
                </c:pt>
                <c:pt idx="27">
                  <c:v>Antonetta  Coggeshall</c:v>
                </c:pt>
                <c:pt idx="28">
                  <c:v>Ardella Dyment</c:v>
                </c:pt>
                <c:pt idx="29">
                  <c:v>Audry Yu</c:v>
                </c:pt>
                <c:pt idx="30">
                  <c:v>Barbara-anne Kenchington</c:v>
                </c:pt>
                <c:pt idx="31">
                  <c:v>Bari Toffano</c:v>
                </c:pt>
                <c:pt idx="32">
                  <c:v>Barr Faughny</c:v>
                </c:pt>
                <c:pt idx="33">
                  <c:v>Bendite  Bloan</c:v>
                </c:pt>
                <c:pt idx="34">
                  <c:v>Beverie Moffet</c:v>
                </c:pt>
                <c:pt idx="35">
                  <c:v>Billi Fellgate</c:v>
                </c:pt>
                <c:pt idx="36">
                  <c:v>Brendan  Edgeller</c:v>
                </c:pt>
                <c:pt idx="37">
                  <c:v>Brose MacCorkell</c:v>
                </c:pt>
                <c:pt idx="38">
                  <c:v>Calvin O'Carroll</c:v>
                </c:pt>
                <c:pt idx="39">
                  <c:v>Camilla Castle</c:v>
                </c:pt>
                <c:pt idx="40">
                  <c:v>Cara Havers</c:v>
                </c:pt>
                <c:pt idx="41">
                  <c:v>Caresa Christer</c:v>
                </c:pt>
                <c:pt idx="42">
                  <c:v>Carlin Demke</c:v>
                </c:pt>
                <c:pt idx="43">
                  <c:v>Carolyn Attack </c:v>
                </c:pt>
                <c:pt idx="44">
                  <c:v>Caron Kolakovic</c:v>
                </c:pt>
                <c:pt idx="45">
                  <c:v>Charmane Heistermann</c:v>
                </c:pt>
                <c:pt idx="46">
                  <c:v>Cletus McGarahan </c:v>
                </c:pt>
                <c:pt idx="47">
                  <c:v>Collen Dunbleton</c:v>
                </c:pt>
                <c:pt idx="48">
                  <c:v>Collin Jagson</c:v>
                </c:pt>
                <c:pt idx="49">
                  <c:v>Crawford Scad</c:v>
                </c:pt>
                <c:pt idx="50">
                  <c:v>Daisie Dahlman</c:v>
                </c:pt>
                <c:pt idx="51">
                  <c:v>Daisie McNeice</c:v>
                </c:pt>
                <c:pt idx="52">
                  <c:v>Danica Nayshe</c:v>
                </c:pt>
                <c:pt idx="53">
                  <c:v>Dare Tully</c:v>
                </c:pt>
                <c:pt idx="54">
                  <c:v>Dave Lacoste</c:v>
                </c:pt>
                <c:pt idx="55">
                  <c:v>Dean Biggam</c:v>
                </c:pt>
                <c:pt idx="56">
                  <c:v>Debera Gow </c:v>
                </c:pt>
                <c:pt idx="57">
                  <c:v>Dell Molloy</c:v>
                </c:pt>
                <c:pt idx="58">
                  <c:v>Delphine Jewis</c:v>
                </c:pt>
                <c:pt idx="59">
                  <c:v>Dennison Crosswaite</c:v>
                </c:pt>
                <c:pt idx="60">
                  <c:v>Devinne Tuny</c:v>
                </c:pt>
                <c:pt idx="61">
                  <c:v>Doe Clubley</c:v>
                </c:pt>
                <c:pt idx="62">
                  <c:v>Dulce Colbeck</c:v>
                </c:pt>
                <c:pt idx="63">
                  <c:v>Dulsea Folkes</c:v>
                </c:pt>
                <c:pt idx="64">
                  <c:v>Easter Pyke</c:v>
                </c:pt>
                <c:pt idx="65">
                  <c:v>Edd  MacKnockiter</c:v>
                </c:pt>
                <c:pt idx="66">
                  <c:v>Edi  Hofton</c:v>
                </c:pt>
                <c:pt idx="67">
                  <c:v>Egor Minto</c:v>
                </c:pt>
                <c:pt idx="68">
                  <c:v>Eilis Pavlasek</c:v>
                </c:pt>
                <c:pt idx="69">
                  <c:v>Eleonore Airdrie</c:v>
                </c:pt>
                <c:pt idx="70">
                  <c:v>Enoch Dowrey</c:v>
                </c:pt>
                <c:pt idx="71">
                  <c:v>Estell Kingsland</c:v>
                </c:pt>
                <c:pt idx="72">
                  <c:v>Evangelina Lergan</c:v>
                </c:pt>
                <c:pt idx="73">
                  <c:v>Evanne  Sheryn</c:v>
                </c:pt>
                <c:pt idx="74">
                  <c:v>Ewart Hovel</c:v>
                </c:pt>
                <c:pt idx="75">
                  <c:v>Fanchon Furney</c:v>
                </c:pt>
                <c:pt idx="76">
                  <c:v>Faun Rickeard</c:v>
                </c:pt>
                <c:pt idx="77">
                  <c:v>Felice McMurty</c:v>
                </c:pt>
                <c:pt idx="78">
                  <c:v>Floyd  Cowgill</c:v>
                </c:pt>
                <c:pt idx="79">
                  <c:v>Frasier Straw</c:v>
                </c:pt>
                <c:pt idx="80">
                  <c:v>Freddy Linford</c:v>
                </c:pt>
                <c:pt idx="81">
                  <c:v>Genevra Friday</c:v>
                </c:pt>
                <c:pt idx="82">
                  <c:v>Giffer Berlin</c:v>
                </c:pt>
                <c:pt idx="83">
                  <c:v>Gilda Richen</c:v>
                </c:pt>
                <c:pt idx="84">
                  <c:v>Gilles Jaquet</c:v>
                </c:pt>
                <c:pt idx="85">
                  <c:v>Ginger  Myott</c:v>
                </c:pt>
                <c:pt idx="86">
                  <c:v>Giselbert Newlands</c:v>
                </c:pt>
                <c:pt idx="87">
                  <c:v>Gradey Litton</c:v>
                </c:pt>
                <c:pt idx="88">
                  <c:v>Grady Rochelle</c:v>
                </c:pt>
                <c:pt idx="89">
                  <c:v>Granny Spencelayh</c:v>
                </c:pt>
                <c:pt idx="90">
                  <c:v>Grazia Bunkle</c:v>
                </c:pt>
                <c:pt idx="91">
                  <c:v>Hinda Label </c:v>
                </c:pt>
                <c:pt idx="92">
                  <c:v>Hogan Iles</c:v>
                </c:pt>
                <c:pt idx="93">
                  <c:v>Iain Wiburn</c:v>
                </c:pt>
                <c:pt idx="94">
                  <c:v>Ignacius Losel</c:v>
                </c:pt>
                <c:pt idx="95">
                  <c:v>Inge Creer</c:v>
                </c:pt>
                <c:pt idx="96">
                  <c:v>Inger Andriveaux</c:v>
                </c:pt>
                <c:pt idx="97">
                  <c:v>Inger Chapelhow</c:v>
                </c:pt>
                <c:pt idx="98">
                  <c:v>Iris  Wagg</c:v>
                </c:pt>
                <c:pt idx="99">
                  <c:v>Isaak Rawne</c:v>
                </c:pt>
                <c:pt idx="100">
                  <c:v>Janina Wolverson</c:v>
                </c:pt>
                <c:pt idx="101">
                  <c:v>Jessica Callcott</c:v>
                </c:pt>
                <c:pt idx="102">
                  <c:v>Jo-anne Gobeau</c:v>
                </c:pt>
                <c:pt idx="103">
                  <c:v>Julietta Culross</c:v>
                </c:pt>
                <c:pt idx="104">
                  <c:v>Karyn Creeghan</c:v>
                </c:pt>
                <c:pt idx="105">
                  <c:v>Katya Hundy</c:v>
                </c:pt>
                <c:pt idx="106">
                  <c:v>Kellsie Waby</c:v>
                </c:pt>
                <c:pt idx="107">
                  <c:v>Layton Crayden</c:v>
                </c:pt>
                <c:pt idx="108">
                  <c:v>Lea Chaplin</c:v>
                </c:pt>
                <c:pt idx="109">
                  <c:v>Leonidas Cavaney</c:v>
                </c:pt>
                <c:pt idx="110">
                  <c:v>Letisha Carrett</c:v>
                </c:pt>
                <c:pt idx="111">
                  <c:v>Lezlie Philcott</c:v>
                </c:pt>
                <c:pt idx="112">
                  <c:v>Lincoln Cord</c:v>
                </c:pt>
                <c:pt idx="113">
                  <c:v>Lindy Guillet</c:v>
                </c:pt>
                <c:pt idx="114">
                  <c:v>Lion  Adcock</c:v>
                </c:pt>
                <c:pt idx="115">
                  <c:v>Lissy McCoy</c:v>
                </c:pt>
                <c:pt idx="116">
                  <c:v>Lizzie Mullally</c:v>
                </c:pt>
                <c:pt idx="117">
                  <c:v>Mabel Orrow</c:v>
                </c:pt>
                <c:pt idx="118">
                  <c:v>Mackenzie Hannis</c:v>
                </c:pt>
                <c:pt idx="119">
                  <c:v>Magnum Locksley</c:v>
                </c:pt>
                <c:pt idx="120">
                  <c:v>Maible Azemar</c:v>
                </c:pt>
                <c:pt idx="121">
                  <c:v>Malory Biles</c:v>
                </c:pt>
                <c:pt idx="122">
                  <c:v>Marissa Infante</c:v>
                </c:pt>
                <c:pt idx="123">
                  <c:v>Maritsa Marusic</c:v>
                </c:pt>
                <c:pt idx="124">
                  <c:v>Marline Wahncke</c:v>
                </c:pt>
                <c:pt idx="125">
                  <c:v>Marquita Liquorish</c:v>
                </c:pt>
                <c:pt idx="126">
                  <c:v>Matias Cormack </c:v>
                </c:pt>
                <c:pt idx="127">
                  <c:v>Melisa Knott</c:v>
                </c:pt>
                <c:pt idx="128">
                  <c:v>Michale Rolf</c:v>
                </c:pt>
                <c:pt idx="129">
                  <c:v>Mick Spraberry</c:v>
                </c:pt>
                <c:pt idx="130">
                  <c:v>Mickie Dagwell</c:v>
                </c:pt>
                <c:pt idx="131">
                  <c:v>Minerva Ricardot</c:v>
                </c:pt>
                <c:pt idx="132">
                  <c:v>Mollie  Hanway</c:v>
                </c:pt>
                <c:pt idx="133">
                  <c:v>Myrle Prandoni</c:v>
                </c:pt>
                <c:pt idx="134">
                  <c:v>Nananne Gehringer</c:v>
                </c:pt>
                <c:pt idx="135">
                  <c:v>Natalee Craiker</c:v>
                </c:pt>
                <c:pt idx="136">
                  <c:v>Nickolai  Artin</c:v>
                </c:pt>
                <c:pt idx="137">
                  <c:v>Niko MacGille</c:v>
                </c:pt>
                <c:pt idx="138">
                  <c:v>North Bertomeu</c:v>
                </c:pt>
                <c:pt idx="139">
                  <c:v>Northrop Reid</c:v>
                </c:pt>
                <c:pt idx="140">
                  <c:v>Novelia Pyffe</c:v>
                </c:pt>
                <c:pt idx="141">
                  <c:v>Oby Sorrel</c:v>
                </c:pt>
                <c:pt idx="142">
                  <c:v>Oona Donan</c:v>
                </c:pt>
                <c:pt idx="143">
                  <c:v>Orlando Gorstidge </c:v>
                </c:pt>
                <c:pt idx="144">
                  <c:v>Pearla  Beteriss</c:v>
                </c:pt>
                <c:pt idx="145">
                  <c:v>Rafaelita Blaksland </c:v>
                </c:pt>
                <c:pt idx="146">
                  <c:v>Renaldo Thomassin</c:v>
                </c:pt>
                <c:pt idx="147">
                  <c:v>Revkah Antonacci</c:v>
                </c:pt>
                <c:pt idx="148">
                  <c:v>Rhiamon Mollison</c:v>
                </c:pt>
                <c:pt idx="149">
                  <c:v>Riccardo Hagan</c:v>
                </c:pt>
                <c:pt idx="150">
                  <c:v>Richy Gray</c:v>
                </c:pt>
                <c:pt idx="151">
                  <c:v>Robinia Scholling</c:v>
                </c:pt>
                <c:pt idx="152">
                  <c:v>Seward Kubera</c:v>
                </c:pt>
                <c:pt idx="153">
                  <c:v>Shantee  D'Antonio</c:v>
                </c:pt>
                <c:pt idx="154">
                  <c:v>Shaylyn Ransbury </c:v>
                </c:pt>
                <c:pt idx="155">
                  <c:v>Shellysheldon Mahady</c:v>
                </c:pt>
                <c:pt idx="156">
                  <c:v>Sidoney Yitzhok</c:v>
                </c:pt>
                <c:pt idx="157">
                  <c:v>Stan  Tolliday</c:v>
                </c:pt>
                <c:pt idx="158">
                  <c:v>Syd Fearn</c:v>
                </c:pt>
                <c:pt idx="159">
                  <c:v>Tabby  Astall</c:v>
                </c:pt>
                <c:pt idx="160">
                  <c:v>Tadio Audritt</c:v>
                </c:pt>
                <c:pt idx="161">
                  <c:v>Tallie Chaikovski</c:v>
                </c:pt>
                <c:pt idx="162">
                  <c:v>Tammi Lackham</c:v>
                </c:pt>
                <c:pt idx="163">
                  <c:v>Thedrick Bothwell</c:v>
                </c:pt>
                <c:pt idx="164">
                  <c:v>Thekla Lynnett</c:v>
                </c:pt>
                <c:pt idx="165">
                  <c:v>Theresita Chasmer</c:v>
                </c:pt>
                <c:pt idx="166">
                  <c:v>Thorvald Milliken</c:v>
                </c:pt>
                <c:pt idx="167">
                  <c:v>Tristam Cuming</c:v>
                </c:pt>
                <c:pt idx="168">
                  <c:v>Van Tuxwell</c:v>
                </c:pt>
                <c:pt idx="169">
                  <c:v>Vaughn Carvill</c:v>
                </c:pt>
                <c:pt idx="170">
                  <c:v>Vere Kulic</c:v>
                </c:pt>
                <c:pt idx="171">
                  <c:v>Verla Timmis</c:v>
                </c:pt>
                <c:pt idx="172">
                  <c:v>Vernor Atyea</c:v>
                </c:pt>
                <c:pt idx="173">
                  <c:v>Wald Bountiff</c:v>
                </c:pt>
                <c:pt idx="174">
                  <c:v>Westbrook Brandino</c:v>
                </c:pt>
                <c:pt idx="175">
                  <c:v>Yanaton Wooster</c:v>
                </c:pt>
                <c:pt idx="176">
                  <c:v>Yvette  Bett</c:v>
                </c:pt>
              </c:strCache>
            </c:strRef>
          </c:cat>
          <c:val>
            <c:numRef>
              <c:f>Sheet3!$L$6:$L$183</c:f>
              <c:numCache>
                <c:formatCode>General</c:formatCode>
                <c:ptCount val="177"/>
                <c:pt idx="0">
                  <c:v>1</c:v>
                </c:pt>
                <c:pt idx="48">
                  <c:v>1</c:v>
                </c:pt>
                <c:pt idx="52">
                  <c:v>2</c:v>
                </c:pt>
                <c:pt idx="63">
                  <c:v>1</c:v>
                </c:pt>
                <c:pt idx="73">
                  <c:v>1</c:v>
                </c:pt>
                <c:pt idx="85">
                  <c:v>1</c:v>
                </c:pt>
                <c:pt idx="86">
                  <c:v>1</c:v>
                </c:pt>
                <c:pt idx="95">
                  <c:v>2</c:v>
                </c:pt>
                <c:pt idx="119">
                  <c:v>1</c:v>
                </c:pt>
                <c:pt idx="128">
                  <c:v>2</c:v>
                </c:pt>
                <c:pt idx="129">
                  <c:v>1</c:v>
                </c:pt>
                <c:pt idx="144">
                  <c:v>1</c:v>
                </c:pt>
                <c:pt idx="145">
                  <c:v>1</c:v>
                </c:pt>
              </c:numCache>
            </c:numRef>
          </c:val>
        </c:ser>
        <c:ser>
          <c:idx val="11"/>
          <c:order val="11"/>
          <c:tx>
            <c:strRef>
              <c:f>Sheet3!$M$4:$M$5</c:f>
              <c:strCache>
                <c:ptCount val="1"/>
                <c:pt idx="0">
                  <c:v>Support</c:v>
                </c:pt>
              </c:strCache>
            </c:strRef>
          </c:tx>
          <c:invertIfNegative val="0"/>
          <c:cat>
            <c:strRef>
              <c:f>Sheet3!$A$6:$A$183</c:f>
              <c:strCache>
                <c:ptCount val="177"/>
                <c:pt idx="0">
                  <c:v> Fred Dudeney</c:v>
                </c:pt>
                <c:pt idx="1">
                  <c:v> Jamesy O'Ferris</c:v>
                </c:pt>
                <c:pt idx="2">
                  <c:v> Jill Shipsey</c:v>
                </c:pt>
                <c:pt idx="3">
                  <c:v> Joaquin McVitty</c:v>
                </c:pt>
                <c:pt idx="4">
                  <c:v> Kath Bletsoe</c:v>
                </c:pt>
                <c:pt idx="5">
                  <c:v> Leena Bruckshaw</c:v>
                </c:pt>
                <c:pt idx="6">
                  <c:v> Louise Lamming</c:v>
                </c:pt>
                <c:pt idx="7">
                  <c:v> Pippy Shepperd</c:v>
                </c:pt>
                <c:pt idx="8">
                  <c:v> Wyn Treadger</c:v>
                </c:pt>
                <c:pt idx="9">
                  <c:v>Abigael Basire</c:v>
                </c:pt>
                <c:pt idx="10">
                  <c:v>Adela Dowsett</c:v>
                </c:pt>
                <c:pt idx="11">
                  <c:v>Adey Ryal</c:v>
                </c:pt>
                <c:pt idx="12">
                  <c:v>Adolph McNalley</c:v>
                </c:pt>
                <c:pt idx="13">
                  <c:v>Adrianne Gave</c:v>
                </c:pt>
                <c:pt idx="14">
                  <c:v>Aileen McCritchie</c:v>
                </c:pt>
                <c:pt idx="15">
                  <c:v>Aldrich  Glenny</c:v>
                </c:pt>
                <c:pt idx="16">
                  <c:v>Alexandros Rackley</c:v>
                </c:pt>
                <c:pt idx="17">
                  <c:v>Alexis Gotfrey</c:v>
                </c:pt>
                <c:pt idx="18">
                  <c:v>Alic Bagg</c:v>
                </c:pt>
                <c:pt idx="19">
                  <c:v>Alicea Pudsall</c:v>
                </c:pt>
                <c:pt idx="20">
                  <c:v>Aloise MacCathay </c:v>
                </c:pt>
                <c:pt idx="21">
                  <c:v>Althea  Bronger</c:v>
                </c:pt>
                <c:pt idx="22">
                  <c:v>Aluin Churly</c:v>
                </c:pt>
                <c:pt idx="23">
                  <c:v>Alyosha Riquet</c:v>
                </c:pt>
                <c:pt idx="24">
                  <c:v>Amery Ofer</c:v>
                </c:pt>
                <c:pt idx="25">
                  <c:v>Anjanette Ferre</c:v>
                </c:pt>
                <c:pt idx="26">
                  <c:v>Ansley Gounel</c:v>
                </c:pt>
                <c:pt idx="27">
                  <c:v>Antonetta  Coggeshall</c:v>
                </c:pt>
                <c:pt idx="28">
                  <c:v>Ardella Dyment</c:v>
                </c:pt>
                <c:pt idx="29">
                  <c:v>Audry Yu</c:v>
                </c:pt>
                <c:pt idx="30">
                  <c:v>Barbara-anne Kenchington</c:v>
                </c:pt>
                <c:pt idx="31">
                  <c:v>Bari Toffano</c:v>
                </c:pt>
                <c:pt idx="32">
                  <c:v>Barr Faughny</c:v>
                </c:pt>
                <c:pt idx="33">
                  <c:v>Bendite  Bloan</c:v>
                </c:pt>
                <c:pt idx="34">
                  <c:v>Beverie Moffet</c:v>
                </c:pt>
                <c:pt idx="35">
                  <c:v>Billi Fellgate</c:v>
                </c:pt>
                <c:pt idx="36">
                  <c:v>Brendan  Edgeller</c:v>
                </c:pt>
                <c:pt idx="37">
                  <c:v>Brose MacCorkell</c:v>
                </c:pt>
                <c:pt idx="38">
                  <c:v>Calvin O'Carroll</c:v>
                </c:pt>
                <c:pt idx="39">
                  <c:v>Camilla Castle</c:v>
                </c:pt>
                <c:pt idx="40">
                  <c:v>Cara Havers</c:v>
                </c:pt>
                <c:pt idx="41">
                  <c:v>Caresa Christer</c:v>
                </c:pt>
                <c:pt idx="42">
                  <c:v>Carlin Demke</c:v>
                </c:pt>
                <c:pt idx="43">
                  <c:v>Carolyn Attack </c:v>
                </c:pt>
                <c:pt idx="44">
                  <c:v>Caron Kolakovic</c:v>
                </c:pt>
                <c:pt idx="45">
                  <c:v>Charmane Heistermann</c:v>
                </c:pt>
                <c:pt idx="46">
                  <c:v>Cletus McGarahan </c:v>
                </c:pt>
                <c:pt idx="47">
                  <c:v>Collen Dunbleton</c:v>
                </c:pt>
                <c:pt idx="48">
                  <c:v>Collin Jagson</c:v>
                </c:pt>
                <c:pt idx="49">
                  <c:v>Crawford Scad</c:v>
                </c:pt>
                <c:pt idx="50">
                  <c:v>Daisie Dahlman</c:v>
                </c:pt>
                <c:pt idx="51">
                  <c:v>Daisie McNeice</c:v>
                </c:pt>
                <c:pt idx="52">
                  <c:v>Danica Nayshe</c:v>
                </c:pt>
                <c:pt idx="53">
                  <c:v>Dare Tully</c:v>
                </c:pt>
                <c:pt idx="54">
                  <c:v>Dave Lacoste</c:v>
                </c:pt>
                <c:pt idx="55">
                  <c:v>Dean Biggam</c:v>
                </c:pt>
                <c:pt idx="56">
                  <c:v>Debera Gow </c:v>
                </c:pt>
                <c:pt idx="57">
                  <c:v>Dell Molloy</c:v>
                </c:pt>
                <c:pt idx="58">
                  <c:v>Delphine Jewis</c:v>
                </c:pt>
                <c:pt idx="59">
                  <c:v>Dennison Crosswaite</c:v>
                </c:pt>
                <c:pt idx="60">
                  <c:v>Devinne Tuny</c:v>
                </c:pt>
                <c:pt idx="61">
                  <c:v>Doe Clubley</c:v>
                </c:pt>
                <c:pt idx="62">
                  <c:v>Dulce Colbeck</c:v>
                </c:pt>
                <c:pt idx="63">
                  <c:v>Dulsea Folkes</c:v>
                </c:pt>
                <c:pt idx="64">
                  <c:v>Easter Pyke</c:v>
                </c:pt>
                <c:pt idx="65">
                  <c:v>Edd  MacKnockiter</c:v>
                </c:pt>
                <c:pt idx="66">
                  <c:v>Edi  Hofton</c:v>
                </c:pt>
                <c:pt idx="67">
                  <c:v>Egor Minto</c:v>
                </c:pt>
                <c:pt idx="68">
                  <c:v>Eilis Pavlasek</c:v>
                </c:pt>
                <c:pt idx="69">
                  <c:v>Eleonore Airdrie</c:v>
                </c:pt>
                <c:pt idx="70">
                  <c:v>Enoch Dowrey</c:v>
                </c:pt>
                <c:pt idx="71">
                  <c:v>Estell Kingsland</c:v>
                </c:pt>
                <c:pt idx="72">
                  <c:v>Evangelina Lergan</c:v>
                </c:pt>
                <c:pt idx="73">
                  <c:v>Evanne  Sheryn</c:v>
                </c:pt>
                <c:pt idx="74">
                  <c:v>Ewart Hovel</c:v>
                </c:pt>
                <c:pt idx="75">
                  <c:v>Fanchon Furney</c:v>
                </c:pt>
                <c:pt idx="76">
                  <c:v>Faun Rickeard</c:v>
                </c:pt>
                <c:pt idx="77">
                  <c:v>Felice McMurty</c:v>
                </c:pt>
                <c:pt idx="78">
                  <c:v>Floyd  Cowgill</c:v>
                </c:pt>
                <c:pt idx="79">
                  <c:v>Frasier Straw</c:v>
                </c:pt>
                <c:pt idx="80">
                  <c:v>Freddy Linford</c:v>
                </c:pt>
                <c:pt idx="81">
                  <c:v>Genevra Friday</c:v>
                </c:pt>
                <c:pt idx="82">
                  <c:v>Giffer Berlin</c:v>
                </c:pt>
                <c:pt idx="83">
                  <c:v>Gilda Richen</c:v>
                </c:pt>
                <c:pt idx="84">
                  <c:v>Gilles Jaquet</c:v>
                </c:pt>
                <c:pt idx="85">
                  <c:v>Ginger  Myott</c:v>
                </c:pt>
                <c:pt idx="86">
                  <c:v>Giselbert Newlands</c:v>
                </c:pt>
                <c:pt idx="87">
                  <c:v>Gradey Litton</c:v>
                </c:pt>
                <c:pt idx="88">
                  <c:v>Grady Rochelle</c:v>
                </c:pt>
                <c:pt idx="89">
                  <c:v>Granny Spencelayh</c:v>
                </c:pt>
                <c:pt idx="90">
                  <c:v>Grazia Bunkle</c:v>
                </c:pt>
                <c:pt idx="91">
                  <c:v>Hinda Label </c:v>
                </c:pt>
                <c:pt idx="92">
                  <c:v>Hogan Iles</c:v>
                </c:pt>
                <c:pt idx="93">
                  <c:v>Iain Wiburn</c:v>
                </c:pt>
                <c:pt idx="94">
                  <c:v>Ignacius Losel</c:v>
                </c:pt>
                <c:pt idx="95">
                  <c:v>Inge Creer</c:v>
                </c:pt>
                <c:pt idx="96">
                  <c:v>Inger Andriveaux</c:v>
                </c:pt>
                <c:pt idx="97">
                  <c:v>Inger Chapelhow</c:v>
                </c:pt>
                <c:pt idx="98">
                  <c:v>Iris  Wagg</c:v>
                </c:pt>
                <c:pt idx="99">
                  <c:v>Isaak Rawne</c:v>
                </c:pt>
                <c:pt idx="100">
                  <c:v>Janina Wolverson</c:v>
                </c:pt>
                <c:pt idx="101">
                  <c:v>Jessica Callcott</c:v>
                </c:pt>
                <c:pt idx="102">
                  <c:v>Jo-anne Gobeau</c:v>
                </c:pt>
                <c:pt idx="103">
                  <c:v>Julietta Culross</c:v>
                </c:pt>
                <c:pt idx="104">
                  <c:v>Karyn Creeghan</c:v>
                </c:pt>
                <c:pt idx="105">
                  <c:v>Katya Hundy</c:v>
                </c:pt>
                <c:pt idx="106">
                  <c:v>Kellsie Waby</c:v>
                </c:pt>
                <c:pt idx="107">
                  <c:v>Layton Crayden</c:v>
                </c:pt>
                <c:pt idx="108">
                  <c:v>Lea Chaplin</c:v>
                </c:pt>
                <c:pt idx="109">
                  <c:v>Leonidas Cavaney</c:v>
                </c:pt>
                <c:pt idx="110">
                  <c:v>Letisha Carrett</c:v>
                </c:pt>
                <c:pt idx="111">
                  <c:v>Lezlie Philcott</c:v>
                </c:pt>
                <c:pt idx="112">
                  <c:v>Lincoln Cord</c:v>
                </c:pt>
                <c:pt idx="113">
                  <c:v>Lindy Guillet</c:v>
                </c:pt>
                <c:pt idx="114">
                  <c:v>Lion  Adcock</c:v>
                </c:pt>
                <c:pt idx="115">
                  <c:v>Lissy McCoy</c:v>
                </c:pt>
                <c:pt idx="116">
                  <c:v>Lizzie Mullally</c:v>
                </c:pt>
                <c:pt idx="117">
                  <c:v>Mabel Orrow</c:v>
                </c:pt>
                <c:pt idx="118">
                  <c:v>Mackenzie Hannis</c:v>
                </c:pt>
                <c:pt idx="119">
                  <c:v>Magnum Locksley</c:v>
                </c:pt>
                <c:pt idx="120">
                  <c:v>Maible Azemar</c:v>
                </c:pt>
                <c:pt idx="121">
                  <c:v>Malory Biles</c:v>
                </c:pt>
                <c:pt idx="122">
                  <c:v>Marissa Infante</c:v>
                </c:pt>
                <c:pt idx="123">
                  <c:v>Maritsa Marusic</c:v>
                </c:pt>
                <c:pt idx="124">
                  <c:v>Marline Wahncke</c:v>
                </c:pt>
                <c:pt idx="125">
                  <c:v>Marquita Liquorish</c:v>
                </c:pt>
                <c:pt idx="126">
                  <c:v>Matias Cormack </c:v>
                </c:pt>
                <c:pt idx="127">
                  <c:v>Melisa Knott</c:v>
                </c:pt>
                <c:pt idx="128">
                  <c:v>Michale Rolf</c:v>
                </c:pt>
                <c:pt idx="129">
                  <c:v>Mick Spraberry</c:v>
                </c:pt>
                <c:pt idx="130">
                  <c:v>Mickie Dagwell</c:v>
                </c:pt>
                <c:pt idx="131">
                  <c:v>Minerva Ricardot</c:v>
                </c:pt>
                <c:pt idx="132">
                  <c:v>Mollie  Hanway</c:v>
                </c:pt>
                <c:pt idx="133">
                  <c:v>Myrle Prandoni</c:v>
                </c:pt>
                <c:pt idx="134">
                  <c:v>Nananne Gehringer</c:v>
                </c:pt>
                <c:pt idx="135">
                  <c:v>Natalee Craiker</c:v>
                </c:pt>
                <c:pt idx="136">
                  <c:v>Nickolai  Artin</c:v>
                </c:pt>
                <c:pt idx="137">
                  <c:v>Niko MacGille</c:v>
                </c:pt>
                <c:pt idx="138">
                  <c:v>North Bertomeu</c:v>
                </c:pt>
                <c:pt idx="139">
                  <c:v>Northrop Reid</c:v>
                </c:pt>
                <c:pt idx="140">
                  <c:v>Novelia Pyffe</c:v>
                </c:pt>
                <c:pt idx="141">
                  <c:v>Oby Sorrel</c:v>
                </c:pt>
                <c:pt idx="142">
                  <c:v>Oona Donan</c:v>
                </c:pt>
                <c:pt idx="143">
                  <c:v>Orlando Gorstidge </c:v>
                </c:pt>
                <c:pt idx="144">
                  <c:v>Pearla  Beteriss</c:v>
                </c:pt>
                <c:pt idx="145">
                  <c:v>Rafaelita Blaksland </c:v>
                </c:pt>
                <c:pt idx="146">
                  <c:v>Renaldo Thomassin</c:v>
                </c:pt>
                <c:pt idx="147">
                  <c:v>Revkah Antonacci</c:v>
                </c:pt>
                <c:pt idx="148">
                  <c:v>Rhiamon Mollison</c:v>
                </c:pt>
                <c:pt idx="149">
                  <c:v>Riccardo Hagan</c:v>
                </c:pt>
                <c:pt idx="150">
                  <c:v>Richy Gray</c:v>
                </c:pt>
                <c:pt idx="151">
                  <c:v>Robinia Scholling</c:v>
                </c:pt>
                <c:pt idx="152">
                  <c:v>Seward Kubera</c:v>
                </c:pt>
                <c:pt idx="153">
                  <c:v>Shantee  D'Antonio</c:v>
                </c:pt>
                <c:pt idx="154">
                  <c:v>Shaylyn Ransbury </c:v>
                </c:pt>
                <c:pt idx="155">
                  <c:v>Shellysheldon Mahady</c:v>
                </c:pt>
                <c:pt idx="156">
                  <c:v>Sidoney Yitzhok</c:v>
                </c:pt>
                <c:pt idx="157">
                  <c:v>Stan  Tolliday</c:v>
                </c:pt>
                <c:pt idx="158">
                  <c:v>Syd Fearn</c:v>
                </c:pt>
                <c:pt idx="159">
                  <c:v>Tabby  Astall</c:v>
                </c:pt>
                <c:pt idx="160">
                  <c:v>Tadio Audritt</c:v>
                </c:pt>
                <c:pt idx="161">
                  <c:v>Tallie Chaikovski</c:v>
                </c:pt>
                <c:pt idx="162">
                  <c:v>Tammi Lackham</c:v>
                </c:pt>
                <c:pt idx="163">
                  <c:v>Thedrick Bothwell</c:v>
                </c:pt>
                <c:pt idx="164">
                  <c:v>Thekla Lynnett</c:v>
                </c:pt>
                <c:pt idx="165">
                  <c:v>Theresita Chasmer</c:v>
                </c:pt>
                <c:pt idx="166">
                  <c:v>Thorvald Milliken</c:v>
                </c:pt>
                <c:pt idx="167">
                  <c:v>Tristam Cuming</c:v>
                </c:pt>
                <c:pt idx="168">
                  <c:v>Van Tuxwell</c:v>
                </c:pt>
                <c:pt idx="169">
                  <c:v>Vaughn Carvill</c:v>
                </c:pt>
                <c:pt idx="170">
                  <c:v>Vere Kulic</c:v>
                </c:pt>
                <c:pt idx="171">
                  <c:v>Verla Timmis</c:v>
                </c:pt>
                <c:pt idx="172">
                  <c:v>Vernor Atyea</c:v>
                </c:pt>
                <c:pt idx="173">
                  <c:v>Wald Bountiff</c:v>
                </c:pt>
                <c:pt idx="174">
                  <c:v>Westbrook Brandino</c:v>
                </c:pt>
                <c:pt idx="175">
                  <c:v>Yanaton Wooster</c:v>
                </c:pt>
                <c:pt idx="176">
                  <c:v>Yvette  Bett</c:v>
                </c:pt>
              </c:strCache>
            </c:strRef>
          </c:cat>
          <c:val>
            <c:numRef>
              <c:f>Sheet3!$M$6:$M$183</c:f>
              <c:numCache>
                <c:formatCode>General</c:formatCode>
                <c:ptCount val="177"/>
                <c:pt idx="10">
                  <c:v>1</c:v>
                </c:pt>
                <c:pt idx="30">
                  <c:v>1</c:v>
                </c:pt>
                <c:pt idx="34">
                  <c:v>1</c:v>
                </c:pt>
                <c:pt idx="41">
                  <c:v>2</c:v>
                </c:pt>
                <c:pt idx="72">
                  <c:v>1</c:v>
                </c:pt>
                <c:pt idx="78">
                  <c:v>1</c:v>
                </c:pt>
                <c:pt idx="83">
                  <c:v>1</c:v>
                </c:pt>
                <c:pt idx="112">
                  <c:v>1</c:v>
                </c:pt>
                <c:pt idx="116">
                  <c:v>1</c:v>
                </c:pt>
                <c:pt idx="134">
                  <c:v>1</c:v>
                </c:pt>
                <c:pt idx="141">
                  <c:v>1</c:v>
                </c:pt>
                <c:pt idx="154">
                  <c:v>1</c:v>
                </c:pt>
                <c:pt idx="167">
                  <c:v>1</c:v>
                </c:pt>
                <c:pt idx="171">
                  <c:v>1</c:v>
                </c:pt>
                <c:pt idx="173">
                  <c:v>1</c:v>
                </c:pt>
              </c:numCache>
            </c:numRef>
          </c:val>
        </c:ser>
        <c:ser>
          <c:idx val="12"/>
          <c:order val="12"/>
          <c:tx>
            <c:strRef>
              <c:f>Sheet3!$N$4:$N$5</c:f>
              <c:strCache>
                <c:ptCount val="1"/>
                <c:pt idx="0">
                  <c:v>Training</c:v>
                </c:pt>
              </c:strCache>
            </c:strRef>
          </c:tx>
          <c:invertIfNegative val="0"/>
          <c:cat>
            <c:strRef>
              <c:f>Sheet3!$A$6:$A$183</c:f>
              <c:strCache>
                <c:ptCount val="177"/>
                <c:pt idx="0">
                  <c:v> Fred Dudeney</c:v>
                </c:pt>
                <c:pt idx="1">
                  <c:v> Jamesy O'Ferris</c:v>
                </c:pt>
                <c:pt idx="2">
                  <c:v> Jill Shipsey</c:v>
                </c:pt>
                <c:pt idx="3">
                  <c:v> Joaquin McVitty</c:v>
                </c:pt>
                <c:pt idx="4">
                  <c:v> Kath Bletsoe</c:v>
                </c:pt>
                <c:pt idx="5">
                  <c:v> Leena Bruckshaw</c:v>
                </c:pt>
                <c:pt idx="6">
                  <c:v> Louise Lamming</c:v>
                </c:pt>
                <c:pt idx="7">
                  <c:v> Pippy Shepperd</c:v>
                </c:pt>
                <c:pt idx="8">
                  <c:v> Wyn Treadger</c:v>
                </c:pt>
                <c:pt idx="9">
                  <c:v>Abigael Basire</c:v>
                </c:pt>
                <c:pt idx="10">
                  <c:v>Adela Dowsett</c:v>
                </c:pt>
                <c:pt idx="11">
                  <c:v>Adey Ryal</c:v>
                </c:pt>
                <c:pt idx="12">
                  <c:v>Adolph McNalley</c:v>
                </c:pt>
                <c:pt idx="13">
                  <c:v>Adrianne Gave</c:v>
                </c:pt>
                <c:pt idx="14">
                  <c:v>Aileen McCritchie</c:v>
                </c:pt>
                <c:pt idx="15">
                  <c:v>Aldrich  Glenny</c:v>
                </c:pt>
                <c:pt idx="16">
                  <c:v>Alexandros Rackley</c:v>
                </c:pt>
                <c:pt idx="17">
                  <c:v>Alexis Gotfrey</c:v>
                </c:pt>
                <c:pt idx="18">
                  <c:v>Alic Bagg</c:v>
                </c:pt>
                <c:pt idx="19">
                  <c:v>Alicea Pudsall</c:v>
                </c:pt>
                <c:pt idx="20">
                  <c:v>Aloise MacCathay </c:v>
                </c:pt>
                <c:pt idx="21">
                  <c:v>Althea  Bronger</c:v>
                </c:pt>
                <c:pt idx="22">
                  <c:v>Aluin Churly</c:v>
                </c:pt>
                <c:pt idx="23">
                  <c:v>Alyosha Riquet</c:v>
                </c:pt>
                <c:pt idx="24">
                  <c:v>Amery Ofer</c:v>
                </c:pt>
                <c:pt idx="25">
                  <c:v>Anjanette Ferre</c:v>
                </c:pt>
                <c:pt idx="26">
                  <c:v>Ansley Gounel</c:v>
                </c:pt>
                <c:pt idx="27">
                  <c:v>Antonetta  Coggeshall</c:v>
                </c:pt>
                <c:pt idx="28">
                  <c:v>Ardella Dyment</c:v>
                </c:pt>
                <c:pt idx="29">
                  <c:v>Audry Yu</c:v>
                </c:pt>
                <c:pt idx="30">
                  <c:v>Barbara-anne Kenchington</c:v>
                </c:pt>
                <c:pt idx="31">
                  <c:v>Bari Toffano</c:v>
                </c:pt>
                <c:pt idx="32">
                  <c:v>Barr Faughny</c:v>
                </c:pt>
                <c:pt idx="33">
                  <c:v>Bendite  Bloan</c:v>
                </c:pt>
                <c:pt idx="34">
                  <c:v>Beverie Moffet</c:v>
                </c:pt>
                <c:pt idx="35">
                  <c:v>Billi Fellgate</c:v>
                </c:pt>
                <c:pt idx="36">
                  <c:v>Brendan  Edgeller</c:v>
                </c:pt>
                <c:pt idx="37">
                  <c:v>Brose MacCorkell</c:v>
                </c:pt>
                <c:pt idx="38">
                  <c:v>Calvin O'Carroll</c:v>
                </c:pt>
                <c:pt idx="39">
                  <c:v>Camilla Castle</c:v>
                </c:pt>
                <c:pt idx="40">
                  <c:v>Cara Havers</c:v>
                </c:pt>
                <c:pt idx="41">
                  <c:v>Caresa Christer</c:v>
                </c:pt>
                <c:pt idx="42">
                  <c:v>Carlin Demke</c:v>
                </c:pt>
                <c:pt idx="43">
                  <c:v>Carolyn Attack </c:v>
                </c:pt>
                <c:pt idx="44">
                  <c:v>Caron Kolakovic</c:v>
                </c:pt>
                <c:pt idx="45">
                  <c:v>Charmane Heistermann</c:v>
                </c:pt>
                <c:pt idx="46">
                  <c:v>Cletus McGarahan </c:v>
                </c:pt>
                <c:pt idx="47">
                  <c:v>Collen Dunbleton</c:v>
                </c:pt>
                <c:pt idx="48">
                  <c:v>Collin Jagson</c:v>
                </c:pt>
                <c:pt idx="49">
                  <c:v>Crawford Scad</c:v>
                </c:pt>
                <c:pt idx="50">
                  <c:v>Daisie Dahlman</c:v>
                </c:pt>
                <c:pt idx="51">
                  <c:v>Daisie McNeice</c:v>
                </c:pt>
                <c:pt idx="52">
                  <c:v>Danica Nayshe</c:v>
                </c:pt>
                <c:pt idx="53">
                  <c:v>Dare Tully</c:v>
                </c:pt>
                <c:pt idx="54">
                  <c:v>Dave Lacoste</c:v>
                </c:pt>
                <c:pt idx="55">
                  <c:v>Dean Biggam</c:v>
                </c:pt>
                <c:pt idx="56">
                  <c:v>Debera Gow </c:v>
                </c:pt>
                <c:pt idx="57">
                  <c:v>Dell Molloy</c:v>
                </c:pt>
                <c:pt idx="58">
                  <c:v>Delphine Jewis</c:v>
                </c:pt>
                <c:pt idx="59">
                  <c:v>Dennison Crosswaite</c:v>
                </c:pt>
                <c:pt idx="60">
                  <c:v>Devinne Tuny</c:v>
                </c:pt>
                <c:pt idx="61">
                  <c:v>Doe Clubley</c:v>
                </c:pt>
                <c:pt idx="62">
                  <c:v>Dulce Colbeck</c:v>
                </c:pt>
                <c:pt idx="63">
                  <c:v>Dulsea Folkes</c:v>
                </c:pt>
                <c:pt idx="64">
                  <c:v>Easter Pyke</c:v>
                </c:pt>
                <c:pt idx="65">
                  <c:v>Edd  MacKnockiter</c:v>
                </c:pt>
                <c:pt idx="66">
                  <c:v>Edi  Hofton</c:v>
                </c:pt>
                <c:pt idx="67">
                  <c:v>Egor Minto</c:v>
                </c:pt>
                <c:pt idx="68">
                  <c:v>Eilis Pavlasek</c:v>
                </c:pt>
                <c:pt idx="69">
                  <c:v>Eleonore Airdrie</c:v>
                </c:pt>
                <c:pt idx="70">
                  <c:v>Enoch Dowrey</c:v>
                </c:pt>
                <c:pt idx="71">
                  <c:v>Estell Kingsland</c:v>
                </c:pt>
                <c:pt idx="72">
                  <c:v>Evangelina Lergan</c:v>
                </c:pt>
                <c:pt idx="73">
                  <c:v>Evanne  Sheryn</c:v>
                </c:pt>
                <c:pt idx="74">
                  <c:v>Ewart Hovel</c:v>
                </c:pt>
                <c:pt idx="75">
                  <c:v>Fanchon Furney</c:v>
                </c:pt>
                <c:pt idx="76">
                  <c:v>Faun Rickeard</c:v>
                </c:pt>
                <c:pt idx="77">
                  <c:v>Felice McMurty</c:v>
                </c:pt>
                <c:pt idx="78">
                  <c:v>Floyd  Cowgill</c:v>
                </c:pt>
                <c:pt idx="79">
                  <c:v>Frasier Straw</c:v>
                </c:pt>
                <c:pt idx="80">
                  <c:v>Freddy Linford</c:v>
                </c:pt>
                <c:pt idx="81">
                  <c:v>Genevra Friday</c:v>
                </c:pt>
                <c:pt idx="82">
                  <c:v>Giffer Berlin</c:v>
                </c:pt>
                <c:pt idx="83">
                  <c:v>Gilda Richen</c:v>
                </c:pt>
                <c:pt idx="84">
                  <c:v>Gilles Jaquet</c:v>
                </c:pt>
                <c:pt idx="85">
                  <c:v>Ginger  Myott</c:v>
                </c:pt>
                <c:pt idx="86">
                  <c:v>Giselbert Newlands</c:v>
                </c:pt>
                <c:pt idx="87">
                  <c:v>Gradey Litton</c:v>
                </c:pt>
                <c:pt idx="88">
                  <c:v>Grady Rochelle</c:v>
                </c:pt>
                <c:pt idx="89">
                  <c:v>Granny Spencelayh</c:v>
                </c:pt>
                <c:pt idx="90">
                  <c:v>Grazia Bunkle</c:v>
                </c:pt>
                <c:pt idx="91">
                  <c:v>Hinda Label </c:v>
                </c:pt>
                <c:pt idx="92">
                  <c:v>Hogan Iles</c:v>
                </c:pt>
                <c:pt idx="93">
                  <c:v>Iain Wiburn</c:v>
                </c:pt>
                <c:pt idx="94">
                  <c:v>Ignacius Losel</c:v>
                </c:pt>
                <c:pt idx="95">
                  <c:v>Inge Creer</c:v>
                </c:pt>
                <c:pt idx="96">
                  <c:v>Inger Andriveaux</c:v>
                </c:pt>
                <c:pt idx="97">
                  <c:v>Inger Chapelhow</c:v>
                </c:pt>
                <c:pt idx="98">
                  <c:v>Iris  Wagg</c:v>
                </c:pt>
                <c:pt idx="99">
                  <c:v>Isaak Rawne</c:v>
                </c:pt>
                <c:pt idx="100">
                  <c:v>Janina Wolverson</c:v>
                </c:pt>
                <c:pt idx="101">
                  <c:v>Jessica Callcott</c:v>
                </c:pt>
                <c:pt idx="102">
                  <c:v>Jo-anne Gobeau</c:v>
                </c:pt>
                <c:pt idx="103">
                  <c:v>Julietta Culross</c:v>
                </c:pt>
                <c:pt idx="104">
                  <c:v>Karyn Creeghan</c:v>
                </c:pt>
                <c:pt idx="105">
                  <c:v>Katya Hundy</c:v>
                </c:pt>
                <c:pt idx="106">
                  <c:v>Kellsie Waby</c:v>
                </c:pt>
                <c:pt idx="107">
                  <c:v>Layton Crayden</c:v>
                </c:pt>
                <c:pt idx="108">
                  <c:v>Lea Chaplin</c:v>
                </c:pt>
                <c:pt idx="109">
                  <c:v>Leonidas Cavaney</c:v>
                </c:pt>
                <c:pt idx="110">
                  <c:v>Letisha Carrett</c:v>
                </c:pt>
                <c:pt idx="111">
                  <c:v>Lezlie Philcott</c:v>
                </c:pt>
                <c:pt idx="112">
                  <c:v>Lincoln Cord</c:v>
                </c:pt>
                <c:pt idx="113">
                  <c:v>Lindy Guillet</c:v>
                </c:pt>
                <c:pt idx="114">
                  <c:v>Lion  Adcock</c:v>
                </c:pt>
                <c:pt idx="115">
                  <c:v>Lissy McCoy</c:v>
                </c:pt>
                <c:pt idx="116">
                  <c:v>Lizzie Mullally</c:v>
                </c:pt>
                <c:pt idx="117">
                  <c:v>Mabel Orrow</c:v>
                </c:pt>
                <c:pt idx="118">
                  <c:v>Mackenzie Hannis</c:v>
                </c:pt>
                <c:pt idx="119">
                  <c:v>Magnum Locksley</c:v>
                </c:pt>
                <c:pt idx="120">
                  <c:v>Maible Azemar</c:v>
                </c:pt>
                <c:pt idx="121">
                  <c:v>Malory Biles</c:v>
                </c:pt>
                <c:pt idx="122">
                  <c:v>Marissa Infante</c:v>
                </c:pt>
                <c:pt idx="123">
                  <c:v>Maritsa Marusic</c:v>
                </c:pt>
                <c:pt idx="124">
                  <c:v>Marline Wahncke</c:v>
                </c:pt>
                <c:pt idx="125">
                  <c:v>Marquita Liquorish</c:v>
                </c:pt>
                <c:pt idx="126">
                  <c:v>Matias Cormack </c:v>
                </c:pt>
                <c:pt idx="127">
                  <c:v>Melisa Knott</c:v>
                </c:pt>
                <c:pt idx="128">
                  <c:v>Michale Rolf</c:v>
                </c:pt>
                <c:pt idx="129">
                  <c:v>Mick Spraberry</c:v>
                </c:pt>
                <c:pt idx="130">
                  <c:v>Mickie Dagwell</c:v>
                </c:pt>
                <c:pt idx="131">
                  <c:v>Minerva Ricardot</c:v>
                </c:pt>
                <c:pt idx="132">
                  <c:v>Mollie  Hanway</c:v>
                </c:pt>
                <c:pt idx="133">
                  <c:v>Myrle Prandoni</c:v>
                </c:pt>
                <c:pt idx="134">
                  <c:v>Nananne Gehringer</c:v>
                </c:pt>
                <c:pt idx="135">
                  <c:v>Natalee Craiker</c:v>
                </c:pt>
                <c:pt idx="136">
                  <c:v>Nickolai  Artin</c:v>
                </c:pt>
                <c:pt idx="137">
                  <c:v>Niko MacGille</c:v>
                </c:pt>
                <c:pt idx="138">
                  <c:v>North Bertomeu</c:v>
                </c:pt>
                <c:pt idx="139">
                  <c:v>Northrop Reid</c:v>
                </c:pt>
                <c:pt idx="140">
                  <c:v>Novelia Pyffe</c:v>
                </c:pt>
                <c:pt idx="141">
                  <c:v>Oby Sorrel</c:v>
                </c:pt>
                <c:pt idx="142">
                  <c:v>Oona Donan</c:v>
                </c:pt>
                <c:pt idx="143">
                  <c:v>Orlando Gorstidge </c:v>
                </c:pt>
                <c:pt idx="144">
                  <c:v>Pearla  Beteriss</c:v>
                </c:pt>
                <c:pt idx="145">
                  <c:v>Rafaelita Blaksland </c:v>
                </c:pt>
                <c:pt idx="146">
                  <c:v>Renaldo Thomassin</c:v>
                </c:pt>
                <c:pt idx="147">
                  <c:v>Revkah Antonacci</c:v>
                </c:pt>
                <c:pt idx="148">
                  <c:v>Rhiamon Mollison</c:v>
                </c:pt>
                <c:pt idx="149">
                  <c:v>Riccardo Hagan</c:v>
                </c:pt>
                <c:pt idx="150">
                  <c:v>Richy Gray</c:v>
                </c:pt>
                <c:pt idx="151">
                  <c:v>Robinia Scholling</c:v>
                </c:pt>
                <c:pt idx="152">
                  <c:v>Seward Kubera</c:v>
                </c:pt>
                <c:pt idx="153">
                  <c:v>Shantee  D'Antonio</c:v>
                </c:pt>
                <c:pt idx="154">
                  <c:v>Shaylyn Ransbury </c:v>
                </c:pt>
                <c:pt idx="155">
                  <c:v>Shellysheldon Mahady</c:v>
                </c:pt>
                <c:pt idx="156">
                  <c:v>Sidoney Yitzhok</c:v>
                </c:pt>
                <c:pt idx="157">
                  <c:v>Stan  Tolliday</c:v>
                </c:pt>
                <c:pt idx="158">
                  <c:v>Syd Fearn</c:v>
                </c:pt>
                <c:pt idx="159">
                  <c:v>Tabby  Astall</c:v>
                </c:pt>
                <c:pt idx="160">
                  <c:v>Tadio Audritt</c:v>
                </c:pt>
                <c:pt idx="161">
                  <c:v>Tallie Chaikovski</c:v>
                </c:pt>
                <c:pt idx="162">
                  <c:v>Tammi Lackham</c:v>
                </c:pt>
                <c:pt idx="163">
                  <c:v>Thedrick Bothwell</c:v>
                </c:pt>
                <c:pt idx="164">
                  <c:v>Thekla Lynnett</c:v>
                </c:pt>
                <c:pt idx="165">
                  <c:v>Theresita Chasmer</c:v>
                </c:pt>
                <c:pt idx="166">
                  <c:v>Thorvald Milliken</c:v>
                </c:pt>
                <c:pt idx="167">
                  <c:v>Tristam Cuming</c:v>
                </c:pt>
                <c:pt idx="168">
                  <c:v>Van Tuxwell</c:v>
                </c:pt>
                <c:pt idx="169">
                  <c:v>Vaughn Carvill</c:v>
                </c:pt>
                <c:pt idx="170">
                  <c:v>Vere Kulic</c:v>
                </c:pt>
                <c:pt idx="171">
                  <c:v>Verla Timmis</c:v>
                </c:pt>
                <c:pt idx="172">
                  <c:v>Vernor Atyea</c:v>
                </c:pt>
                <c:pt idx="173">
                  <c:v>Wald Bountiff</c:v>
                </c:pt>
                <c:pt idx="174">
                  <c:v>Westbrook Brandino</c:v>
                </c:pt>
                <c:pt idx="175">
                  <c:v>Yanaton Wooster</c:v>
                </c:pt>
                <c:pt idx="176">
                  <c:v>Yvette  Bett</c:v>
                </c:pt>
              </c:strCache>
            </c:strRef>
          </c:cat>
          <c:val>
            <c:numRef>
              <c:f>Sheet3!$N$6:$N$183</c:f>
              <c:numCache>
                <c:formatCode>General</c:formatCode>
                <c:ptCount val="177"/>
                <c:pt idx="29">
                  <c:v>1</c:v>
                </c:pt>
                <c:pt idx="55">
                  <c:v>1</c:v>
                </c:pt>
                <c:pt idx="64">
                  <c:v>1</c:v>
                </c:pt>
                <c:pt idx="74">
                  <c:v>1</c:v>
                </c:pt>
                <c:pt idx="80">
                  <c:v>1</c:v>
                </c:pt>
                <c:pt idx="102">
                  <c:v>2</c:v>
                </c:pt>
                <c:pt idx="106">
                  <c:v>1</c:v>
                </c:pt>
                <c:pt idx="113">
                  <c:v>2</c:v>
                </c:pt>
                <c:pt idx="118">
                  <c:v>1</c:v>
                </c:pt>
                <c:pt idx="121">
                  <c:v>1</c:v>
                </c:pt>
                <c:pt idx="122">
                  <c:v>1</c:v>
                </c:pt>
                <c:pt idx="127">
                  <c:v>1</c:v>
                </c:pt>
                <c:pt idx="155">
                  <c:v>1</c:v>
                </c:pt>
                <c:pt idx="164">
                  <c:v>2</c:v>
                </c:pt>
                <c:pt idx="169">
                  <c:v>1</c:v>
                </c:pt>
                <c:pt idx="172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6168192"/>
        <c:axId val="67969600"/>
      </c:barChart>
      <c:catAx>
        <c:axId val="36168192"/>
        <c:scaling>
          <c:orientation val="minMax"/>
        </c:scaling>
        <c:delete val="0"/>
        <c:axPos val="b"/>
        <c:majorTickMark val="out"/>
        <c:minorTickMark val="none"/>
        <c:tickLblPos val="nextTo"/>
        <c:crossAx val="67969600"/>
        <c:crosses val="autoZero"/>
        <c:auto val="1"/>
        <c:lblAlgn val="ctr"/>
        <c:lblOffset val="100"/>
        <c:noMultiLvlLbl val="0"/>
      </c:catAx>
      <c:valAx>
        <c:axId val="679696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16819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27660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NAME:E. NANDHINI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NO:422200891</a:t>
            </a:r>
            <a:endParaRPr lang="en-US" sz="2400" dirty="0"/>
          </a:p>
          <a:p>
            <a:r>
              <a:rPr lang="en-US" sz="2400" dirty="0" smtClean="0"/>
              <a:t>DEPARTMENT:IIIBCOM ISM(INFORMATION SYSTEMS MANAGEMENT)</a:t>
            </a:r>
            <a:endParaRPr lang="en-US" sz="2400" dirty="0"/>
          </a:p>
          <a:p>
            <a:r>
              <a:rPr lang="en-US" sz="2400" dirty="0" smtClean="0"/>
              <a:t>COLLEGE: SHRI KRISHNA SWAMY COLLEGE FOR WOMEN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2225040" y="268765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. Define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895600" y="2209800"/>
            <a:ext cx="513016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dirty="0">
                <a:solidFill>
                  <a:prstClr val="black"/>
                </a:solidFill>
              </a:rPr>
              <a:t>the Problem and Objectives</a:t>
            </a:r>
          </a:p>
          <a:p>
            <a:pPr lvl="0"/>
            <a:r>
              <a:rPr lang="en-US" sz="2400" b="1" dirty="0">
                <a:solidFill>
                  <a:prstClr val="black"/>
                </a:solidFill>
              </a:rPr>
              <a:t>Objective</a:t>
            </a:r>
            <a:r>
              <a:rPr lang="en-US" sz="2400" dirty="0">
                <a:solidFill>
                  <a:prstClr val="black"/>
                </a:solidFill>
              </a:rPr>
              <a:t>: Determine the goals of the turnover analysis. Common objectives include predicting future turnover, understanding the factors contributing to turnover, or identifying high-risk employee groups.</a:t>
            </a:r>
          </a:p>
          <a:p>
            <a:pPr lvl="0"/>
            <a:r>
              <a:rPr lang="en-US" sz="2400" b="1" dirty="0">
                <a:solidFill>
                  <a:prstClr val="black"/>
                </a:solidFill>
              </a:rPr>
              <a:t>Scope</a:t>
            </a:r>
            <a:r>
              <a:rPr lang="en-US" sz="2400" dirty="0">
                <a:solidFill>
                  <a:prstClr val="black"/>
                </a:solidFill>
              </a:rPr>
              <a:t>: Define the scope of the analysis, such as specific departments, job roles, or geographic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5542991"/>
              </p:ext>
            </p:extLst>
          </p:nvPr>
        </p:nvGraphicFramePr>
        <p:xfrm>
          <a:off x="2438400" y="1524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2274838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1. Summary of Key Findings</a:t>
            </a:r>
          </a:p>
          <a:p>
            <a:r>
              <a:rPr lang="en-US" sz="2400" b="1" dirty="0"/>
              <a:t>Turnover Rates</a:t>
            </a:r>
            <a:r>
              <a:rPr lang="en-US" sz="2400" dirty="0"/>
              <a:t>: Present the overall turnover rates and any significant changes observed over time.</a:t>
            </a:r>
          </a:p>
          <a:p>
            <a:r>
              <a:rPr lang="en-US" sz="2400" b="1" dirty="0"/>
              <a:t>Predictive Factors</a:t>
            </a:r>
            <a:r>
              <a:rPr lang="en-US" sz="2400" dirty="0"/>
              <a:t>: Summarize the key factors identified as influencing turnover, such as job satisfaction, compensation, management practices, or work environment.</a:t>
            </a:r>
          </a:p>
          <a:p>
            <a:r>
              <a:rPr lang="en-US" sz="2400" b="1" dirty="0"/>
              <a:t>High-Risk Groups</a:t>
            </a:r>
            <a:r>
              <a:rPr lang="en-US" sz="2400" dirty="0"/>
              <a:t>: Highlight any specific groups or departments with higher turnover rates or increased risk.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60960" y="4381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TURNOVER  ANALYSIS</a:t>
            </a:r>
          </a:p>
          <a:p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533400" y="1295400"/>
            <a:ext cx="8610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Context and Background</a:t>
            </a:r>
            <a:r>
              <a:rPr lang="en-US" dirty="0"/>
              <a:t>:</a:t>
            </a:r>
          </a:p>
          <a:p>
            <a:r>
              <a:rPr lang="en-US" b="1" dirty="0"/>
              <a:t>Organizational Impact</a:t>
            </a:r>
            <a:r>
              <a:rPr lang="en-US" dirty="0"/>
              <a:t>: High turnover rates are affecting performance, growth, and operational stability</a:t>
            </a:r>
            <a:r>
              <a:rPr lang="en-US" dirty="0" smtClean="0"/>
              <a:t>.</a:t>
            </a:r>
          </a:p>
          <a:p>
            <a:r>
              <a:rPr lang="en-US" b="1" dirty="0"/>
              <a:t>Scope of the Problem</a:t>
            </a:r>
            <a:r>
              <a:rPr lang="en-US" dirty="0"/>
              <a:t>:</a:t>
            </a:r>
          </a:p>
          <a:p>
            <a:r>
              <a:rPr lang="en-US" b="1" dirty="0"/>
              <a:t>Departments/Roles Affected</a:t>
            </a:r>
            <a:r>
              <a:rPr lang="en-US" dirty="0"/>
              <a:t>: Specific areas or job roles with notably high turnover.</a:t>
            </a:r>
          </a:p>
          <a:p>
            <a:r>
              <a:rPr lang="en-US" b="1" dirty="0"/>
              <a:t>Associated Costs</a:t>
            </a:r>
            <a:r>
              <a:rPr lang="en-US" dirty="0"/>
              <a:t>: Increased recruitment and training expenses, disruptions in team dynamics, and productivity losses.</a:t>
            </a:r>
          </a:p>
          <a:p>
            <a:r>
              <a:rPr lang="en-US" b="1" dirty="0"/>
              <a:t>Scope of the Problem</a:t>
            </a:r>
            <a:r>
              <a:rPr lang="en-US" dirty="0"/>
              <a:t>:</a:t>
            </a:r>
          </a:p>
          <a:p>
            <a:r>
              <a:rPr lang="en-US" b="1" dirty="0"/>
              <a:t>Departments/Roles Affected</a:t>
            </a:r>
            <a:r>
              <a:rPr lang="en-US" dirty="0"/>
              <a:t>: Specific areas or job roles with notably high turnover.</a:t>
            </a:r>
          </a:p>
          <a:p>
            <a:r>
              <a:rPr lang="en-US" b="1" dirty="0"/>
              <a:t>Associated Costs</a:t>
            </a:r>
            <a:r>
              <a:rPr lang="en-US" dirty="0"/>
              <a:t>: Increased recruitment and training expenses, disruptions in team dynamics, and productivity losses.</a:t>
            </a:r>
          </a:p>
          <a:p>
            <a:r>
              <a:rPr lang="en-US" b="1" dirty="0"/>
              <a:t>Expected Outcomes</a:t>
            </a:r>
            <a:r>
              <a:rPr lang="en-US" dirty="0"/>
              <a:t>:</a:t>
            </a:r>
          </a:p>
          <a:p>
            <a:r>
              <a:rPr lang="en-US" b="1" dirty="0"/>
              <a:t>Insights</a:t>
            </a:r>
            <a:r>
              <a:rPr lang="en-US" dirty="0"/>
              <a:t>: Clear understanding of turnover trends, causes, and impacts.</a:t>
            </a:r>
          </a:p>
          <a:p>
            <a:r>
              <a:rPr lang="en-US" b="1" dirty="0"/>
              <a:t>Actionable Strategies</a:t>
            </a:r>
            <a:r>
              <a:rPr lang="en-US" dirty="0"/>
              <a:t>: Effective plans to address identified issues and reduce turnover rates.</a:t>
            </a:r>
          </a:p>
          <a:p>
            <a:r>
              <a:rPr lang="en-US" b="1" dirty="0"/>
              <a:t>Improved Retention</a:t>
            </a:r>
            <a:r>
              <a:rPr lang="en-US" dirty="0"/>
              <a:t>: Enhanced employee satisfaction and retention, leading to better organizational performance.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229600" y="3774222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1600200" y="1963430"/>
            <a:ext cx="878205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Project Goals</a:t>
            </a:r>
            <a:r>
              <a:rPr lang="en-US" sz="1600" dirty="0"/>
              <a:t>:</a:t>
            </a:r>
          </a:p>
          <a:p>
            <a:r>
              <a:rPr lang="en-US" sz="1600" b="1" dirty="0"/>
              <a:t>Identify Key Factors</a:t>
            </a:r>
            <a:r>
              <a:rPr lang="en-US" sz="1600" dirty="0"/>
              <a:t>: Determine the primary reasons behind employee turnover, including departmental and role-specific trends.</a:t>
            </a:r>
          </a:p>
          <a:p>
            <a:r>
              <a:rPr lang="en-US" sz="1600" b="1" dirty="0"/>
              <a:t>Assess Impact</a:t>
            </a:r>
            <a:r>
              <a:rPr lang="en-US" sz="1600" dirty="0"/>
              <a:t>: Evaluate the financial and operational impact of turnover on the organization.</a:t>
            </a:r>
          </a:p>
          <a:p>
            <a:r>
              <a:rPr lang="en-US" sz="1600" b="1" dirty="0"/>
              <a:t>Develop Strategies</a:t>
            </a:r>
            <a:r>
              <a:rPr lang="en-US" sz="1600" dirty="0"/>
              <a:t>: Formulate and recommend actionable strategies to address identified issues and improve employee retention.</a:t>
            </a:r>
          </a:p>
          <a:p>
            <a:r>
              <a:rPr lang="en-US" sz="1600" b="1" dirty="0"/>
              <a:t>Implement Solutions</a:t>
            </a:r>
            <a:r>
              <a:rPr lang="en-US" sz="1600" dirty="0"/>
              <a:t>: Deploy strategies and monitor their effectiveness to ensure improved retention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22081" y="3779312"/>
            <a:ext cx="7396163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Scope</a:t>
            </a:r>
            <a:r>
              <a:rPr lang="en-US" sz="1400" dirty="0"/>
              <a:t>:</a:t>
            </a:r>
          </a:p>
          <a:p>
            <a:r>
              <a:rPr lang="en-US" sz="1400" b="1" dirty="0"/>
              <a:t>Data Collection</a:t>
            </a:r>
            <a:r>
              <a:rPr lang="en-US" sz="1400" dirty="0"/>
              <a:t>: Gather quantitative and qualitative data on employee turnover, including exit interviews, employee surveys, performance metrics, and financial data.</a:t>
            </a:r>
          </a:p>
          <a:p>
            <a:r>
              <a:rPr lang="en-US" sz="1400" b="1" dirty="0"/>
              <a:t>Analysis</a:t>
            </a:r>
            <a:r>
              <a:rPr lang="en-US" sz="1400" dirty="0"/>
              <a:t>: Perform statistical and qualitative analysis to identify turnover trends, causes, and impacts.</a:t>
            </a:r>
          </a:p>
          <a:p>
            <a:r>
              <a:rPr lang="en-US" sz="1400" b="1" dirty="0" smtClean="0"/>
              <a:t>deliverables</a:t>
            </a:r>
            <a:r>
              <a:rPr lang="en-US" sz="1400" dirty="0"/>
              <a:t>: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Data Collection Plan</a:t>
            </a:r>
            <a:r>
              <a:rPr lang="en-US" sz="1400" dirty="0"/>
              <a:t>: Detailed plan for collecting relevant data, including data sources and collection methods.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Analysis Report</a:t>
            </a:r>
            <a:r>
              <a:rPr lang="en-US" sz="1400" dirty="0"/>
              <a:t>: Comprehensive report detailing turnover trends, causes, and impacts, including visualizations and statistical analyses.</a:t>
            </a:r>
          </a:p>
          <a:p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524000" y="213360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1. Human Resources (HR)</a:t>
            </a:r>
          </a:p>
          <a:p>
            <a:r>
              <a:rPr lang="en-US" b="1" dirty="0"/>
              <a:t>HR Managers</a:t>
            </a:r>
            <a:r>
              <a:rPr lang="en-US" dirty="0"/>
              <a:t>: Use turnover data to design and implement strategies for employee retention, develop recruitment plans, and improve workplace policies.</a:t>
            </a:r>
          </a:p>
        </p:txBody>
      </p:sp>
      <p:sp>
        <p:nvSpPr>
          <p:cNvPr id="9" name="Rectangle 8"/>
          <p:cNvSpPr/>
          <p:nvPr/>
        </p:nvSpPr>
        <p:spPr>
          <a:xfrm>
            <a:off x="1295400" y="350520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. Leadership and Executives</a:t>
            </a:r>
          </a:p>
          <a:p>
            <a:r>
              <a:rPr lang="en-US" b="1" dirty="0"/>
              <a:t>CEOs and Executives</a:t>
            </a:r>
            <a:r>
              <a:rPr lang="en-US" dirty="0"/>
              <a:t>: Use turnover analysis to understand the broader impact of employee turnover on organizational performance and strategic goals.</a:t>
            </a:r>
          </a:p>
        </p:txBody>
      </p:sp>
      <p:sp>
        <p:nvSpPr>
          <p:cNvPr id="10" name="Rectangle 9"/>
          <p:cNvSpPr/>
          <p:nvPr/>
        </p:nvSpPr>
        <p:spPr>
          <a:xfrm rot="10800000" flipV="1">
            <a:off x="914400" y="5160287"/>
            <a:ext cx="82296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. </a:t>
            </a:r>
            <a:r>
              <a:rPr lang="en-US" sz="1600" b="1" dirty="0"/>
              <a:t>Line Managers</a:t>
            </a:r>
          </a:p>
          <a:p>
            <a:r>
              <a:rPr lang="en-US" sz="1600" b="1" dirty="0"/>
              <a:t>Team Leaders</a:t>
            </a:r>
            <a:r>
              <a:rPr lang="en-US" sz="1600" dirty="0"/>
              <a:t>: Benefit from understanding turnover trends to improve team dynamics, manage workloads, and address issues that may be causing dissatisfaction among team members.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48000" y="1582341"/>
            <a:ext cx="6096000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1</a:t>
            </a:r>
            <a:r>
              <a:rPr lang="en-US" sz="2000" b="1" dirty="0"/>
              <a:t>. Data Collection and Integration</a:t>
            </a:r>
          </a:p>
          <a:p>
            <a:r>
              <a:rPr lang="en-US" sz="2000" b="1" dirty="0"/>
              <a:t>Automated Data Aggregation</a:t>
            </a:r>
            <a:r>
              <a:rPr lang="en-US" sz="2000" dirty="0"/>
              <a:t>: Integrates with HRIS, payroll systems, and other data sources to automatically collect turnover-related metrics.</a:t>
            </a:r>
          </a:p>
          <a:p>
            <a:r>
              <a:rPr lang="en-US" sz="2000" b="1" dirty="0"/>
              <a:t>Comprehensive Dashboard</a:t>
            </a:r>
            <a:r>
              <a:rPr lang="en-US" sz="2000" dirty="0"/>
              <a:t>: Provides a centralized platform for viewing and analyzing turnover data, including overall rates, trends, and key metrics.</a:t>
            </a:r>
          </a:p>
          <a:p>
            <a:r>
              <a:rPr lang="en-US" sz="2000" b="1" dirty="0"/>
              <a:t>2. Advanced Analytics and Reporting</a:t>
            </a:r>
          </a:p>
          <a:p>
            <a:r>
              <a:rPr lang="en-US" sz="2000" b="1" dirty="0"/>
              <a:t>Trend Analysis</a:t>
            </a:r>
            <a:r>
              <a:rPr lang="en-US" sz="2000" dirty="0"/>
              <a:t>: Identifies patterns and trends over time, including seasonal variations and department-specific turnover rates.</a:t>
            </a:r>
          </a:p>
          <a:p>
            <a:r>
              <a:rPr lang="en-US" sz="2000" b="1" dirty="0"/>
              <a:t>Predictive Analytics</a:t>
            </a:r>
            <a:r>
              <a:rPr lang="en-US" sz="2000" dirty="0"/>
              <a:t>: Uses historical data to forecast future turnover and identify potential risk factors.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Dataset </a:t>
            </a:r>
            <a:r>
              <a:rPr lang="en-IN" smtClean="0"/>
              <a:t>Description</a:t>
            </a:r>
            <a:r>
              <a:rPr lang="en-US" dirty="0"/>
              <a:t>1. Employ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143000" y="1295400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 </a:t>
            </a:r>
            <a:r>
              <a:rPr lang="en-US" b="1" dirty="0"/>
              <a:t>Information</a:t>
            </a:r>
          </a:p>
          <a:p>
            <a:r>
              <a:rPr lang="en-US" b="1" dirty="0"/>
              <a:t>Employee ID</a:t>
            </a:r>
            <a:r>
              <a:rPr lang="en-US" dirty="0"/>
              <a:t>: A unique identifier for each employee.</a:t>
            </a:r>
          </a:p>
          <a:p>
            <a:r>
              <a:rPr lang="en-US" b="1" dirty="0"/>
              <a:t>Name</a:t>
            </a:r>
            <a:r>
              <a:rPr lang="en-US" dirty="0"/>
              <a:t>: Employee’s full name (often </a:t>
            </a:r>
            <a:r>
              <a:rPr lang="en-US" dirty="0" err="1"/>
              <a:t>anonymized</a:t>
            </a:r>
            <a:r>
              <a:rPr lang="en-US" dirty="0"/>
              <a:t> in reports).</a:t>
            </a:r>
          </a:p>
          <a:p>
            <a:r>
              <a:rPr lang="en-US" b="1" dirty="0"/>
              <a:t>Job Title</a:t>
            </a:r>
            <a:r>
              <a:rPr lang="en-US" dirty="0"/>
              <a:t>: The position or role of the employee within the organization.</a:t>
            </a:r>
          </a:p>
          <a:p>
            <a:r>
              <a:rPr lang="en-US" b="1" dirty="0"/>
              <a:t>Department</a:t>
            </a:r>
            <a:r>
              <a:rPr lang="en-US" dirty="0"/>
              <a:t>: The department or team to which the employee belongs.</a:t>
            </a:r>
          </a:p>
          <a:p>
            <a:r>
              <a:rPr lang="en-US" b="1" dirty="0"/>
              <a:t>Location</a:t>
            </a:r>
            <a:r>
              <a:rPr lang="en-US" dirty="0"/>
              <a:t>: The physical location or office where the employee works (if applicable).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1600" y="388072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2. Employment Details</a:t>
            </a:r>
          </a:p>
          <a:p>
            <a:r>
              <a:rPr lang="en-US" b="1" dirty="0"/>
              <a:t>Hire Date</a:t>
            </a:r>
            <a:r>
              <a:rPr lang="en-US" dirty="0"/>
              <a:t>: The date when the employee started working with the organization.</a:t>
            </a:r>
          </a:p>
          <a:p>
            <a:r>
              <a:rPr lang="en-US" b="1" dirty="0"/>
              <a:t>Termination Date</a:t>
            </a:r>
            <a:r>
              <a:rPr lang="en-US" dirty="0"/>
              <a:t>: The date when the employee left the organization (if applicable).</a:t>
            </a:r>
          </a:p>
          <a:p>
            <a:r>
              <a:rPr lang="en-US" b="1" dirty="0"/>
              <a:t>Length of Service</a:t>
            </a:r>
            <a:r>
              <a:rPr lang="en-US" dirty="0"/>
              <a:t>: The duration of time the employee was with the organization, typically calculated from the hire date to the termination date.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2896" y="3095951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910019" y="1542246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10019" y="144780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1. Comprehensive Data Integration</a:t>
            </a:r>
          </a:p>
          <a:p>
            <a:r>
              <a:rPr lang="en-US" b="1" dirty="0"/>
              <a:t>Automated Data Aggregation</a:t>
            </a:r>
            <a:r>
              <a:rPr lang="en-US" dirty="0"/>
              <a:t>: Seamlessly integrates with existing HR systems, payroll, and other relevant databases to collect and consolidate turnover-related data.</a:t>
            </a:r>
          </a:p>
          <a:p>
            <a:r>
              <a:rPr lang="en-US" b="1" dirty="0"/>
              <a:t>Unified Dashboard</a:t>
            </a:r>
            <a:r>
              <a:rPr lang="en-US" dirty="0"/>
              <a:t>: Offers a single, user-friendly dashboard where users can view all relevant turnover metrics and trends.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37494" y="360824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. Gather Relevant Data</a:t>
            </a:r>
          </a:p>
          <a:p>
            <a:r>
              <a:rPr lang="en-US" b="1" dirty="0"/>
              <a:t>Historical Turnover Data</a:t>
            </a:r>
            <a:r>
              <a:rPr lang="en-US" dirty="0"/>
              <a:t>: Collect data on employee turnover before and after the implementation of the solution.</a:t>
            </a:r>
          </a:p>
          <a:p>
            <a:r>
              <a:rPr lang="en-US" b="1" dirty="0"/>
              <a:t>Solution Impact Data</a:t>
            </a:r>
            <a:r>
              <a:rPr lang="en-US" dirty="0"/>
              <a:t>: Gather data related to the solution itself, such as employee feedback on the solution, usage statistics, and any changes in job satisfaction or </a:t>
            </a:r>
            <a:r>
              <a:rPr lang="en-US" dirty="0" err="1"/>
              <a:t>performanc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</TotalTime>
  <Words>906</Words>
  <Application>Microsoft Office PowerPoint</Application>
  <PresentationFormat>Custom</PresentationFormat>
  <Paragraphs>99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Description1. Employ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als1</cp:lastModifiedBy>
  <cp:revision>25</cp:revision>
  <dcterms:created xsi:type="dcterms:W3CDTF">2024-03-29T15:07:22Z</dcterms:created>
  <dcterms:modified xsi:type="dcterms:W3CDTF">2024-09-09T04:14:02Z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