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NANDHINI V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312214478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/634CA3E78B645B5856B4B569C2FFCEB0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58</cp:revision>
  <dcterms:created xsi:type="dcterms:W3CDTF">2024-03-29T15:07:22Z</dcterms:created>
  <dcterms:modified xsi:type="dcterms:W3CDTF">2024-09-02T10:12:52Z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