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8/29/2024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8/29/2024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8/29/2024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1143-7B14-B11C-C6EF-F57CAE9B36DC}"/>
              </a:ext>
            </a:extLst>
          </p:cNvPr>
          <p:cNvSpPr>
            <a:spLocks noGrp="1"/>
          </p:cNvSpPr>
          <p:nvPr>
            <p:ph type="ctrTitle"/>
          </p:nvPr>
        </p:nvSpPr>
        <p:spPr/>
        <p:txBody>
          <a:bodyPr/>
          <a:lstStyle/>
          <a:p>
            <a:r>
              <a:rPr lang="en-US" dirty="0"/>
              <a:t>EMPLOYEE DATA ANALYSIS USING EXCEL</a:t>
            </a:r>
          </a:p>
        </p:txBody>
      </p:sp>
      <p:sp>
        <p:nvSpPr>
          <p:cNvPr id="3" name="Subtitle 2">
            <a:extLst>
              <a:ext uri="{FF2B5EF4-FFF2-40B4-BE49-F238E27FC236}">
                <a16:creationId xmlns:a16="http://schemas.microsoft.com/office/drawing/2014/main" id="{660B0F07-DCB6-5901-7BC9-3206ED49B312}"/>
              </a:ext>
            </a:extLst>
          </p:cNvPr>
          <p:cNvSpPr>
            <a:spLocks noGrp="1"/>
          </p:cNvSpPr>
          <p:nvPr>
            <p:ph type="subTitle" idx="1"/>
          </p:nvPr>
        </p:nvSpPr>
        <p:spPr/>
        <p:txBody>
          <a:bodyPr>
            <a:normAutofit fontScale="70000" lnSpcReduction="20000"/>
          </a:bodyPr>
          <a:lstStyle/>
          <a:p>
            <a:r>
              <a:rPr lang="en-US" dirty="0"/>
              <a:t>STUDENT NAME : NANDHINI B</a:t>
            </a:r>
          </a:p>
          <a:p>
            <a:r>
              <a:rPr lang="en-US" dirty="0"/>
              <a:t>REGISTER NO : 312210027(ASUNM 1363312210027)</a:t>
            </a:r>
          </a:p>
          <a:p>
            <a:r>
              <a:rPr lang="en-US" dirty="0"/>
              <a:t>DEPARTMENT : B COM ( GENERAL )</a:t>
            </a:r>
          </a:p>
          <a:p>
            <a:r>
              <a:rPr lang="en-US" dirty="0"/>
              <a:t>COLLEGE : VALLIAMMAL COLLEGE FOR  WOMEN</a:t>
            </a:r>
          </a:p>
        </p:txBody>
      </p:sp>
    </p:spTree>
    <p:extLst>
      <p:ext uri="{BB962C8B-B14F-4D97-AF65-F5344CB8AC3E}">
        <p14:creationId xmlns:p14="http://schemas.microsoft.com/office/powerpoint/2010/main" val="250814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C59-0583-0660-FC31-EB1F115236A9}"/>
              </a:ext>
            </a:extLst>
          </p:cNvPr>
          <p:cNvSpPr>
            <a:spLocks noGrp="1"/>
          </p:cNvSpPr>
          <p:nvPr>
            <p:ph type="title"/>
          </p:nvPr>
        </p:nvSpPr>
        <p:spPr/>
        <p:txBody>
          <a:bodyPr>
            <a:normAutofit/>
          </a:bodyPr>
          <a:lstStyle/>
          <a:p>
            <a:r>
              <a:rPr lang="en-US" sz="6600" dirty="0"/>
              <a:t>MODELLING</a:t>
            </a:r>
          </a:p>
        </p:txBody>
      </p:sp>
      <p:sp>
        <p:nvSpPr>
          <p:cNvPr id="3" name="Content Placeholder 2">
            <a:extLst>
              <a:ext uri="{FF2B5EF4-FFF2-40B4-BE49-F238E27FC236}">
                <a16:creationId xmlns:a16="http://schemas.microsoft.com/office/drawing/2014/main" id="{D1BB22C2-5CC4-0699-918A-5185DCC2CDA3}"/>
              </a:ext>
            </a:extLst>
          </p:cNvPr>
          <p:cNvSpPr>
            <a:spLocks noGrp="1"/>
          </p:cNvSpPr>
          <p:nvPr>
            <p:ph idx="1"/>
          </p:nvPr>
        </p:nvSpPr>
        <p:spPr>
          <a:xfrm>
            <a:off x="878455" y="1967434"/>
            <a:ext cx="9784080" cy="4206240"/>
          </a:xfrm>
        </p:spPr>
        <p:txBody>
          <a:bodyPr>
            <a:normAutofit/>
          </a:bodyPr>
          <a:lstStyle/>
          <a:p>
            <a:pPr marL="0" indent="0">
              <a:buNone/>
            </a:pPr>
            <a:r>
              <a:rPr lang="en-US" sz="3200" dirty="0"/>
              <a:t>DATA COLLECTION IDENTIFICATION GATHERING PERPARATION DATA CLEANING.</a:t>
            </a:r>
          </a:p>
          <a:p>
            <a:pPr marL="0" indent="0">
              <a:buNone/>
            </a:pPr>
            <a:r>
              <a:rPr lang="en-US" sz="3200" dirty="0"/>
              <a:t>STANDARDIZATION CORRECTION VALIDATION SUMMARY</a:t>
            </a:r>
          </a:p>
          <a:p>
            <a:pPr marL="0" indent="0">
              <a:buNone/>
            </a:pPr>
            <a:r>
              <a:rPr lang="en-US" sz="3200" dirty="0"/>
              <a:t>DATA ANALYSIS INVOLVES EXAMINING, TRANSFORMING AND MODELING DATA TO EXTRACT MEANINGFUL INSIGHTS, IDENTIFY PATTERNS, AND SUPPORT DECISION-MAKING.</a:t>
            </a:r>
          </a:p>
        </p:txBody>
      </p:sp>
    </p:spTree>
    <p:extLst>
      <p:ext uri="{BB962C8B-B14F-4D97-AF65-F5344CB8AC3E}">
        <p14:creationId xmlns:p14="http://schemas.microsoft.com/office/powerpoint/2010/main" val="216676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F062-DC19-3ED2-17CB-C219F59CAB94}"/>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6A96FB6C-2606-5DC4-B4E7-1F4CAE0F1105}"/>
              </a:ext>
            </a:extLst>
          </p:cNvPr>
          <p:cNvSpPr>
            <a:spLocks noGrp="1"/>
          </p:cNvSpPr>
          <p:nvPr>
            <p:ph idx="1"/>
          </p:nvPr>
        </p:nvSpPr>
        <p:spPr/>
        <p:txBody>
          <a:bodyPr>
            <a:normAutofit/>
          </a:bodyPr>
          <a:lstStyle/>
          <a:p>
            <a:r>
              <a:rPr lang="en-US" sz="2800" dirty="0"/>
              <a:t>YES</a:t>
            </a:r>
          </a:p>
        </p:txBody>
      </p:sp>
    </p:spTree>
    <p:extLst>
      <p:ext uri="{BB962C8B-B14F-4D97-AF65-F5344CB8AC3E}">
        <p14:creationId xmlns:p14="http://schemas.microsoft.com/office/powerpoint/2010/main" val="344985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75EA-CC41-D16D-A2E0-E7DA62DD6C73}"/>
              </a:ext>
            </a:extLst>
          </p:cNvPr>
          <p:cNvSpPr>
            <a:spLocks noGrp="1"/>
          </p:cNvSpPr>
          <p:nvPr>
            <p:ph type="title"/>
          </p:nvPr>
        </p:nvSpPr>
        <p:spPr/>
        <p:txBody>
          <a:bodyPr>
            <a:normAutofit/>
          </a:bodyPr>
          <a:lstStyle/>
          <a:p>
            <a:r>
              <a:rPr lang="en-US" sz="6600" dirty="0"/>
              <a:t>CONCLUSION</a:t>
            </a:r>
          </a:p>
        </p:txBody>
      </p:sp>
      <p:sp>
        <p:nvSpPr>
          <p:cNvPr id="3" name="Content Placeholder 2">
            <a:extLst>
              <a:ext uri="{FF2B5EF4-FFF2-40B4-BE49-F238E27FC236}">
                <a16:creationId xmlns:a16="http://schemas.microsoft.com/office/drawing/2014/main" id="{4441470C-8839-9F3A-1985-EA995029C9BE}"/>
              </a:ext>
            </a:extLst>
          </p:cNvPr>
          <p:cNvSpPr>
            <a:spLocks noGrp="1"/>
          </p:cNvSpPr>
          <p:nvPr>
            <p:ph idx="1"/>
          </p:nvPr>
        </p:nvSpPr>
        <p:spPr/>
        <p:txBody>
          <a:bodyPr>
            <a:normAutofit/>
          </a:bodyPr>
          <a:lstStyle/>
          <a:p>
            <a:r>
              <a:rPr lang="en-US" sz="2800" dirty="0"/>
              <a:t>IN CONCLUSION, THE EMPLOYEE DATA ANALYSIS CONDUCTED USING EXCEL PROVIDED VALUABLE INSIGHTS INTO WORKFORCE TRENDS, ENABLING MORE INFORMED DECISION-MAKING. THE USE OF EXCEL ALLOWED FOR EFFICIENT DATA ORGANIZATION, VISUALIZATION, AND REPORTING, ULIMATELY HELPING TO ENHANCE HR STRATEGIES, IMPROVE EMPLOYEE SATISFACTION.</a:t>
            </a:r>
          </a:p>
        </p:txBody>
      </p:sp>
    </p:spTree>
    <p:extLst>
      <p:ext uri="{BB962C8B-B14F-4D97-AF65-F5344CB8AC3E}">
        <p14:creationId xmlns:p14="http://schemas.microsoft.com/office/powerpoint/2010/main" val="27559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0340-99DC-16E4-1C1B-FACE63E4E240}"/>
              </a:ext>
            </a:extLst>
          </p:cNvPr>
          <p:cNvSpPr>
            <a:spLocks noGrp="1"/>
          </p:cNvSpPr>
          <p:nvPr>
            <p:ph type="title"/>
          </p:nvPr>
        </p:nvSpPr>
        <p:spPr/>
        <p:txBody>
          <a:bodyPr>
            <a:normAutofit/>
          </a:bodyPr>
          <a:lstStyle/>
          <a:p>
            <a:r>
              <a:rPr lang="en-US" sz="6600" dirty="0"/>
              <a:t>PROJECT  TITLE</a:t>
            </a:r>
          </a:p>
        </p:txBody>
      </p:sp>
      <p:sp>
        <p:nvSpPr>
          <p:cNvPr id="3" name="Content Placeholder 2">
            <a:extLst>
              <a:ext uri="{FF2B5EF4-FFF2-40B4-BE49-F238E27FC236}">
                <a16:creationId xmlns:a16="http://schemas.microsoft.com/office/drawing/2014/main" id="{1B722FEA-155E-2C02-3F7F-7C036C8D06FF}"/>
              </a:ext>
            </a:extLst>
          </p:cNvPr>
          <p:cNvSpPr>
            <a:spLocks noGrp="1"/>
          </p:cNvSpPr>
          <p:nvPr>
            <p:ph idx="1"/>
          </p:nvPr>
        </p:nvSpPr>
        <p:spPr/>
        <p:txBody>
          <a:bodyPr/>
          <a:lstStyle/>
          <a:p>
            <a:endParaRPr lang="en-US" dirty="0"/>
          </a:p>
          <a:p>
            <a:r>
              <a:rPr lang="en-US" sz="5400" dirty="0"/>
              <a:t>EMPLOYEE PERFORMANCE ANALYSIS USING EXCEL</a:t>
            </a:r>
          </a:p>
        </p:txBody>
      </p:sp>
    </p:spTree>
    <p:extLst>
      <p:ext uri="{BB962C8B-B14F-4D97-AF65-F5344CB8AC3E}">
        <p14:creationId xmlns:p14="http://schemas.microsoft.com/office/powerpoint/2010/main" val="411567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A004-F285-07D1-3206-901D974089F3}"/>
              </a:ext>
            </a:extLst>
          </p:cNvPr>
          <p:cNvSpPr>
            <a:spLocks noGrp="1"/>
          </p:cNvSpPr>
          <p:nvPr>
            <p:ph type="title"/>
          </p:nvPr>
        </p:nvSpPr>
        <p:spPr/>
        <p:txBody>
          <a:bodyPr>
            <a:normAutofit/>
          </a:bodyPr>
          <a:lstStyle/>
          <a:p>
            <a:r>
              <a:rPr lang="en-US" sz="7200" dirty="0"/>
              <a:t>AGENDA</a:t>
            </a:r>
          </a:p>
        </p:txBody>
      </p:sp>
      <p:sp>
        <p:nvSpPr>
          <p:cNvPr id="3" name="Content Placeholder 2">
            <a:extLst>
              <a:ext uri="{FF2B5EF4-FFF2-40B4-BE49-F238E27FC236}">
                <a16:creationId xmlns:a16="http://schemas.microsoft.com/office/drawing/2014/main" id="{D223E728-EBE6-80C6-ED69-68F78DAD73F5}"/>
              </a:ext>
            </a:extLst>
          </p:cNvPr>
          <p:cNvSpPr>
            <a:spLocks noGrp="1"/>
          </p:cNvSpPr>
          <p:nvPr>
            <p:ph idx="1"/>
          </p:nvPr>
        </p:nvSpPr>
        <p:spPr/>
        <p:txBody>
          <a:bodyPr/>
          <a:lstStyle/>
          <a:p>
            <a:r>
              <a:rPr lang="en-US" dirty="0"/>
              <a:t>PROBLEM STATEMENT</a:t>
            </a:r>
          </a:p>
          <a:p>
            <a:r>
              <a:rPr lang="en-US" dirty="0"/>
              <a:t>PROJECT OVERVIEW</a:t>
            </a:r>
          </a:p>
          <a:p>
            <a:r>
              <a:rPr lang="en-US" dirty="0"/>
              <a:t>END USERS</a:t>
            </a:r>
          </a:p>
          <a:p>
            <a:r>
              <a:rPr lang="en-US" dirty="0"/>
              <a:t>OUR SOLUTION AND PROPOSITION</a:t>
            </a:r>
          </a:p>
          <a:p>
            <a:r>
              <a:rPr lang="en-US" dirty="0"/>
              <a:t>DATASET DEDCRIPTION</a:t>
            </a:r>
          </a:p>
          <a:p>
            <a:r>
              <a:rPr lang="en-US" dirty="0"/>
              <a:t>MODELLING APPROACH</a:t>
            </a:r>
          </a:p>
          <a:p>
            <a:r>
              <a:rPr lang="en-US" dirty="0"/>
              <a:t>RESULTS AND DISCUSSION</a:t>
            </a:r>
          </a:p>
          <a:p>
            <a:r>
              <a:rPr lang="en-US" dirty="0"/>
              <a:t>CONCLUSION</a:t>
            </a:r>
          </a:p>
        </p:txBody>
      </p:sp>
    </p:spTree>
    <p:extLst>
      <p:ext uri="{BB962C8B-B14F-4D97-AF65-F5344CB8AC3E}">
        <p14:creationId xmlns:p14="http://schemas.microsoft.com/office/powerpoint/2010/main" val="209401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BF55-CEEC-6C11-F7C0-274FE55E7744}"/>
              </a:ext>
            </a:extLst>
          </p:cNvPr>
          <p:cNvSpPr>
            <a:spLocks noGrp="1"/>
          </p:cNvSpPr>
          <p:nvPr>
            <p:ph type="title"/>
          </p:nvPr>
        </p:nvSpPr>
        <p:spPr/>
        <p:txBody>
          <a:bodyPr>
            <a:normAutofit/>
          </a:bodyPr>
          <a:lstStyle/>
          <a:p>
            <a:r>
              <a:rPr lang="en-US" sz="6600" dirty="0"/>
              <a:t>PROBLEM STATEMENT</a:t>
            </a:r>
          </a:p>
        </p:txBody>
      </p:sp>
      <p:sp>
        <p:nvSpPr>
          <p:cNvPr id="3" name="Content Placeholder 2">
            <a:extLst>
              <a:ext uri="{FF2B5EF4-FFF2-40B4-BE49-F238E27FC236}">
                <a16:creationId xmlns:a16="http://schemas.microsoft.com/office/drawing/2014/main" id="{1CA0906E-D7BF-4597-A3D0-F7742F36EE0D}"/>
              </a:ext>
            </a:extLst>
          </p:cNvPr>
          <p:cNvSpPr>
            <a:spLocks noGrp="1"/>
          </p:cNvSpPr>
          <p:nvPr>
            <p:ph idx="1"/>
          </p:nvPr>
        </p:nvSpPr>
        <p:spPr/>
        <p:txBody>
          <a:bodyPr>
            <a:normAutofit/>
          </a:bodyPr>
          <a:lstStyle/>
          <a:p>
            <a:r>
              <a:rPr lang="en-US" sz="3600" dirty="0"/>
              <a:t>UTLIZE EXCEL TO EFFICIENTLY ANALYSE EMPLOYEE DATA BY LEVERAGING FUNCTIONS SUCH AS PIVOTTABLES, AND CONDITIONAL FORMATTING.  THIS ENABLES THE IDENTIFICATION OF KEY TRENDS , SUCH AS CURRENT EMPLOYEE RATES ,PERFORMANCE LEVELS. DECISION-MAKING PROCESSES BY VISUALIZING THIS DATA THROUGH PIE CHART.</a:t>
            </a:r>
          </a:p>
        </p:txBody>
      </p:sp>
    </p:spTree>
    <p:extLst>
      <p:ext uri="{BB962C8B-B14F-4D97-AF65-F5344CB8AC3E}">
        <p14:creationId xmlns:p14="http://schemas.microsoft.com/office/powerpoint/2010/main" val="119174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3B5D-4D58-9E6E-F88C-EC655BDD2B61}"/>
              </a:ext>
            </a:extLst>
          </p:cNvPr>
          <p:cNvSpPr>
            <a:spLocks noGrp="1"/>
          </p:cNvSpPr>
          <p:nvPr>
            <p:ph type="title"/>
          </p:nvPr>
        </p:nvSpPr>
        <p:spPr/>
        <p:txBody>
          <a:bodyPr>
            <a:normAutofit/>
          </a:bodyPr>
          <a:lstStyle/>
          <a:p>
            <a:r>
              <a:rPr lang="en-US" sz="6600" dirty="0"/>
              <a:t>PROJECT OVERVIEW</a:t>
            </a:r>
          </a:p>
        </p:txBody>
      </p:sp>
      <p:sp>
        <p:nvSpPr>
          <p:cNvPr id="3" name="Content Placeholder 2">
            <a:extLst>
              <a:ext uri="{FF2B5EF4-FFF2-40B4-BE49-F238E27FC236}">
                <a16:creationId xmlns:a16="http://schemas.microsoft.com/office/drawing/2014/main" id="{77A45315-1F6A-4843-3247-6923E3C98ACE}"/>
              </a:ext>
            </a:extLst>
          </p:cNvPr>
          <p:cNvSpPr>
            <a:spLocks noGrp="1"/>
          </p:cNvSpPr>
          <p:nvPr>
            <p:ph idx="1"/>
          </p:nvPr>
        </p:nvSpPr>
        <p:spPr/>
        <p:txBody>
          <a:bodyPr>
            <a:normAutofit/>
          </a:bodyPr>
          <a:lstStyle/>
          <a:p>
            <a:r>
              <a:rPr lang="en-US" sz="3600" dirty="0"/>
              <a:t>THIS PROJECT FOCUSES ON ANALYSING EMPLOYEE DATA TO IDENTIFY TRENDS AND INSIGHTS THAT CAN DRIVE BETTER DECISIONS. EXCEL WILL BE USED TO CLEAN, ORGANIZE, AND VISUALIZE KEY METRICS SUCH AS EMPLOYEE DEMOGRAPHICS, PERFORMANCE, AND RETENTION RATE.</a:t>
            </a:r>
          </a:p>
        </p:txBody>
      </p:sp>
    </p:spTree>
    <p:extLst>
      <p:ext uri="{BB962C8B-B14F-4D97-AF65-F5344CB8AC3E}">
        <p14:creationId xmlns:p14="http://schemas.microsoft.com/office/powerpoint/2010/main" val="80514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0519-BA2E-5FCA-A17C-AC42C706702A}"/>
              </a:ext>
            </a:extLst>
          </p:cNvPr>
          <p:cNvSpPr>
            <a:spLocks noGrp="1"/>
          </p:cNvSpPr>
          <p:nvPr>
            <p:ph type="title"/>
          </p:nvPr>
        </p:nvSpPr>
        <p:spPr/>
        <p:txBody>
          <a:bodyPr>
            <a:normAutofit/>
          </a:bodyPr>
          <a:lstStyle/>
          <a:p>
            <a:r>
              <a:rPr lang="en-US" sz="6600" dirty="0"/>
              <a:t>WHO ARE THE USERS ?</a:t>
            </a:r>
          </a:p>
        </p:txBody>
      </p:sp>
      <p:sp>
        <p:nvSpPr>
          <p:cNvPr id="3" name="Content Placeholder 2">
            <a:extLst>
              <a:ext uri="{FF2B5EF4-FFF2-40B4-BE49-F238E27FC236}">
                <a16:creationId xmlns:a16="http://schemas.microsoft.com/office/drawing/2014/main" id="{C4052C39-3B15-5221-E4A8-9A92E36E2280}"/>
              </a:ext>
            </a:extLst>
          </p:cNvPr>
          <p:cNvSpPr>
            <a:spLocks noGrp="1"/>
          </p:cNvSpPr>
          <p:nvPr>
            <p:ph idx="1"/>
          </p:nvPr>
        </p:nvSpPr>
        <p:spPr/>
        <p:txBody>
          <a:bodyPr/>
          <a:lstStyle/>
          <a:p>
            <a:endParaRPr lang="en-US" dirty="0"/>
          </a:p>
          <a:p>
            <a:r>
              <a:rPr lang="en-US" sz="4000" dirty="0"/>
              <a:t>THE END USERS OF THE EMPLOYEE DATA ANALYSIS ARE HR MANAGERS, TEAM LEADS, AND SENIOR MAMAGEMENT.</a:t>
            </a:r>
          </a:p>
        </p:txBody>
      </p:sp>
    </p:spTree>
    <p:extLst>
      <p:ext uri="{BB962C8B-B14F-4D97-AF65-F5344CB8AC3E}">
        <p14:creationId xmlns:p14="http://schemas.microsoft.com/office/powerpoint/2010/main" val="41704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5749-CE1A-1CB6-DCBD-E707B69204DE}"/>
              </a:ext>
            </a:extLst>
          </p:cNvPr>
          <p:cNvSpPr>
            <a:spLocks noGrp="1"/>
          </p:cNvSpPr>
          <p:nvPr>
            <p:ph type="title"/>
          </p:nvPr>
        </p:nvSpPr>
        <p:spPr/>
        <p:txBody>
          <a:bodyPr/>
          <a:lstStyle/>
          <a:p>
            <a:r>
              <a:rPr lang="en-US" dirty="0"/>
              <a:t>OUR SOLUTION AND ITS VALUE PROPOSITION</a:t>
            </a:r>
          </a:p>
        </p:txBody>
      </p:sp>
      <p:sp>
        <p:nvSpPr>
          <p:cNvPr id="3" name="Content Placeholder 2">
            <a:extLst>
              <a:ext uri="{FF2B5EF4-FFF2-40B4-BE49-F238E27FC236}">
                <a16:creationId xmlns:a16="http://schemas.microsoft.com/office/drawing/2014/main" id="{AB73AA0C-07D3-A56C-D7B2-36A2DB5B12C1}"/>
              </a:ext>
            </a:extLst>
          </p:cNvPr>
          <p:cNvSpPr>
            <a:spLocks noGrp="1"/>
          </p:cNvSpPr>
          <p:nvPr>
            <p:ph idx="1"/>
          </p:nvPr>
        </p:nvSpPr>
        <p:spPr/>
        <p:txBody>
          <a:bodyPr>
            <a:normAutofit/>
          </a:bodyPr>
          <a:lstStyle/>
          <a:p>
            <a:r>
              <a:rPr lang="en-US" sz="3600" dirty="0"/>
              <a:t>CONDITIONAL FORMATING – HIGHLIGHTSS MISSING CELLS FILTER- HELPS TO REMOVE THE EMPTY CELLS FORMULA – HELPS TO IDENTIFY THE PERFORMANCE OF EMPLOYEES PIVOT  TABLE- HELPS TO SUMMARISE PIE CHART – SHOWS THE DATA</a:t>
            </a:r>
          </a:p>
        </p:txBody>
      </p:sp>
    </p:spTree>
    <p:extLst>
      <p:ext uri="{BB962C8B-B14F-4D97-AF65-F5344CB8AC3E}">
        <p14:creationId xmlns:p14="http://schemas.microsoft.com/office/powerpoint/2010/main" val="387726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7227-8684-C0B9-0561-2A23AE46930D}"/>
              </a:ext>
            </a:extLst>
          </p:cNvPr>
          <p:cNvSpPr>
            <a:spLocks noGrp="1"/>
          </p:cNvSpPr>
          <p:nvPr>
            <p:ph type="title"/>
          </p:nvPr>
        </p:nvSpPr>
        <p:spPr/>
        <p:txBody>
          <a:bodyPr>
            <a:normAutofit/>
          </a:bodyPr>
          <a:lstStyle/>
          <a:p>
            <a:r>
              <a:rPr lang="en-US" sz="6000" dirty="0"/>
              <a:t>DATASET DESCRIPTION</a:t>
            </a:r>
          </a:p>
        </p:txBody>
      </p:sp>
      <p:sp>
        <p:nvSpPr>
          <p:cNvPr id="3" name="Content Placeholder 2">
            <a:extLst>
              <a:ext uri="{FF2B5EF4-FFF2-40B4-BE49-F238E27FC236}">
                <a16:creationId xmlns:a16="http://schemas.microsoft.com/office/drawing/2014/main" id="{59C9509D-81B6-6887-FAC3-3A90B0ED9286}"/>
              </a:ext>
            </a:extLst>
          </p:cNvPr>
          <p:cNvSpPr>
            <a:spLocks noGrp="1"/>
          </p:cNvSpPr>
          <p:nvPr>
            <p:ph idx="1"/>
          </p:nvPr>
        </p:nvSpPr>
        <p:spPr/>
        <p:txBody>
          <a:bodyPr/>
          <a:lstStyle/>
          <a:p>
            <a:endParaRPr lang="en-US" dirty="0"/>
          </a:p>
          <a:p>
            <a:r>
              <a:rPr lang="en-US" sz="4400" dirty="0"/>
              <a:t>EMPLOYEE ID FIRST NAME, LAST NAME ,BUSSINESS UNIT, EMPLOYEE TYPE, EMPLOYEE CLASSIFICATION TYPE, GENDER, PERFORMANCE SCORE, CURRENT EMPLOYEE RATE, PERFORMANCE LEVEL</a:t>
            </a:r>
            <a:r>
              <a:rPr lang="en-US" dirty="0"/>
              <a:t>.</a:t>
            </a:r>
          </a:p>
        </p:txBody>
      </p:sp>
    </p:spTree>
    <p:extLst>
      <p:ext uri="{BB962C8B-B14F-4D97-AF65-F5344CB8AC3E}">
        <p14:creationId xmlns:p14="http://schemas.microsoft.com/office/powerpoint/2010/main" val="60186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4997-330E-C0EA-6F85-D5F0883100A5}"/>
              </a:ext>
            </a:extLst>
          </p:cNvPr>
          <p:cNvSpPr>
            <a:spLocks noGrp="1"/>
          </p:cNvSpPr>
          <p:nvPr>
            <p:ph type="title"/>
          </p:nvPr>
        </p:nvSpPr>
        <p:spPr/>
        <p:txBody>
          <a:bodyPr>
            <a:normAutofit/>
          </a:bodyPr>
          <a:lstStyle/>
          <a:p>
            <a:r>
              <a:rPr lang="en-US" sz="4800" dirty="0"/>
              <a:t>THE “WOW” IN OUR SOLUTION</a:t>
            </a:r>
          </a:p>
        </p:txBody>
      </p:sp>
      <p:sp>
        <p:nvSpPr>
          <p:cNvPr id="3" name="Content Placeholder 2">
            <a:extLst>
              <a:ext uri="{FF2B5EF4-FFF2-40B4-BE49-F238E27FC236}">
                <a16:creationId xmlns:a16="http://schemas.microsoft.com/office/drawing/2014/main" id="{81E8E884-1AD2-3CD3-28A6-D685669231CA}"/>
              </a:ext>
            </a:extLst>
          </p:cNvPr>
          <p:cNvSpPr>
            <a:spLocks noGrp="1"/>
          </p:cNvSpPr>
          <p:nvPr>
            <p:ph idx="1"/>
          </p:nvPr>
        </p:nvSpPr>
        <p:spPr/>
        <p:txBody>
          <a:bodyPr>
            <a:normAutofit/>
          </a:bodyPr>
          <a:lstStyle/>
          <a:p>
            <a:r>
              <a:rPr lang="en-US" sz="3600" dirty="0"/>
              <a:t>=IFS(Z9&gt;=5,”VERY HIGH” ,Z9.=4, “HIGH”, Z9.=3,”</a:t>
            </a:r>
          </a:p>
          <a:p>
            <a:r>
              <a:rPr lang="en-US" sz="3600" dirty="0"/>
              <a:t>MED”, TRUE, ‘LOW”)</a:t>
            </a:r>
          </a:p>
        </p:txBody>
      </p:sp>
    </p:spTree>
    <p:extLst>
      <p:ext uri="{BB962C8B-B14F-4D97-AF65-F5344CB8AC3E}">
        <p14:creationId xmlns:p14="http://schemas.microsoft.com/office/powerpoint/2010/main" val="506174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53</TotalTime>
  <Words>364</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Corbel</vt:lpstr>
      <vt:lpstr>Wingdings</vt:lpstr>
      <vt:lpstr>Banded</vt:lpstr>
      <vt:lpstr>EMPLOYEE DATA ANALYSIS USING EXCEL</vt:lpstr>
      <vt:lpstr>PROJECT  TITLE</vt:lpstr>
      <vt:lpstr>AGENDA</vt:lpstr>
      <vt:lpstr>PROBLEM STATEMENT</vt:lpstr>
      <vt:lpstr>PROJECT OVERVIEW</vt:lpstr>
      <vt:lpstr>WHO ARE THE USERS ?</vt:lpstr>
      <vt:lpstr>OUR SOLUTION AND ITS VALUE PROPOSITION</vt:lpstr>
      <vt:lpstr>DATASET DESCRIPTION</vt:lpstr>
      <vt:lpstr>THE “WOW” IN OUR SOLUTION</vt:lpstr>
      <vt:lpstr>MODELLING</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nandhini bhaskaran</dc:creator>
  <cp:lastModifiedBy>nandhini bhaskaran</cp:lastModifiedBy>
  <cp:revision>1</cp:revision>
  <dcterms:created xsi:type="dcterms:W3CDTF">2024-08-29T13:54:39Z</dcterms:created>
  <dcterms:modified xsi:type="dcterms:W3CDTF">2024-08-29T14:48:06Z</dcterms:modified>
</cp:coreProperties>
</file>