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32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D5C89-1100-4A12-A25F-3613CF6A0991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26AF5-7F58-445E-9F5F-B2C6BE0C1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63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26AF5-7F58-445E-9F5F-B2C6BE0C12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6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3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4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6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9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5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269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7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61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08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9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utoradiogram on white paper">
            <a:extLst>
              <a:ext uri="{FF2B5EF4-FFF2-40B4-BE49-F238E27FC236}">
                <a16:creationId xmlns:a16="http://schemas.microsoft.com/office/drawing/2014/main" id="{1B4C654C-27BE-5036-F7F1-FED96EEF64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085" b="31814"/>
          <a:stretch/>
        </p:blipFill>
        <p:spPr>
          <a:xfrm>
            <a:off x="20" y="-128944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85801" y="1524001"/>
            <a:ext cx="3208866" cy="34783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>
                <a:solidFill>
                  <a:srgbClr val="FFFFFF"/>
                </a:solidFill>
              </a:rPr>
              <a:t>REDBUS DATA SCRAPING WITH SELENIUM &amp; DYNAMIC FILTERING USING STREAMLIT</a:t>
            </a:r>
          </a:p>
        </p:txBody>
      </p:sp>
    </p:spTree>
    <p:extLst>
      <p:ext uri="{BB962C8B-B14F-4D97-AF65-F5344CB8AC3E}">
        <p14:creationId xmlns:p14="http://schemas.microsoft.com/office/powerpoint/2010/main" val="3367310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047" y="2828088"/>
            <a:ext cx="11029616" cy="988332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23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capstone project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0362" y="2165019"/>
            <a:ext cx="11029615" cy="363448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 : DATA SCIENCE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     : EVENING BATCH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 CODE  : MDTE13 (DS-WD-T-B10)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 : NANDHIN 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18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web scraper to automate the extraction of bus route details, schedules, and relevant information from the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RedBus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for multiple states.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in an SQL database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isualize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using a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88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Extraction: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Scrape bus route links, names, and detailed information for each route, including bus name, type, departing time, duration, reaching time, star rating, price, and seat availability.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Automate navigation through multiple pages and states on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RedBus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 the scraped data in an SQL database.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a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to visualize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stored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6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STEPS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WEB DRIVER</a:t>
            </a:r>
          </a:p>
          <a:p>
            <a:pPr marL="0" lv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Use selenium to open the browser and navigate to the target URL.</a:t>
            </a:r>
          </a:p>
          <a:p>
            <a:pPr marL="0" lv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Handle page loading and pop-ups.</a:t>
            </a:r>
          </a:p>
          <a:p>
            <a:pPr marL="0" lv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SCRAPE BUS ROUTES AND DETAILS</a:t>
            </a:r>
          </a:p>
          <a:p>
            <a:pPr marL="0" lv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Identify elements containing bus routes links and names.</a:t>
            </a:r>
          </a:p>
          <a:p>
            <a:pPr marL="0" lv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Navigate to each route link and extract detailed information.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13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9212" y="-1611923"/>
            <a:ext cx="345833" cy="24618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1263"/>
            <a:ext cx="11029615" cy="4674088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DATABASE INTEGRATION</a:t>
            </a:r>
          </a:p>
          <a:p>
            <a:pPr marL="0" lv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SETUP DATABASE</a:t>
            </a:r>
          </a:p>
          <a:p>
            <a:pPr marL="0" lv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Use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a database and define table structures ,check whether the  datatypes are same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 APP DEVELOPMENT</a:t>
            </a:r>
          </a:p>
          <a:p>
            <a:pPr marL="0" lv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SETUP STREAMLIT</a:t>
            </a:r>
          </a:p>
          <a:p>
            <a:pPr marL="0" lv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Install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create a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script</a:t>
            </a:r>
          </a:p>
          <a:p>
            <a:pPr marL="0" lv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CONNECTION</a:t>
            </a:r>
          </a:p>
          <a:p>
            <a:pPr marL="0" lv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Use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connect to the database</a:t>
            </a:r>
          </a:p>
          <a:p>
            <a:pPr marL="0" lv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AND DISPLAY DATA</a:t>
            </a:r>
          </a:p>
          <a:p>
            <a:pPr marL="0" lv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Fetch data from the database and use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 to display it</a:t>
            </a:r>
          </a:p>
          <a:p>
            <a:pPr marL="0" lv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FILTERS AND ANALYSIS</a:t>
            </a:r>
          </a:p>
          <a:p>
            <a:pPr marL="0" lv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Use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widgets to add filters for route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name,bus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,.</a:t>
            </a:r>
          </a:p>
          <a:p>
            <a:pPr marL="0" lv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Use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to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15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370" y="2168843"/>
            <a:ext cx="7773670" cy="4069397"/>
          </a:xfrm>
        </p:spPr>
      </p:pic>
    </p:spTree>
    <p:extLst>
      <p:ext uri="{BB962C8B-B14F-4D97-AF65-F5344CB8AC3E}">
        <p14:creationId xmlns:p14="http://schemas.microsoft.com/office/powerpoint/2010/main" val="3596960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944880"/>
            <a:ext cx="9814560" cy="534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42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825048"/>
            <a:ext cx="11029615" cy="3634486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following this approach, you can automate the scraping of bus route details, store the data in an SQL database, and create an interactive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for data analysis.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5562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43741"/>
      </a:dk2>
      <a:lt2>
        <a:srgbClr val="E2E6E8"/>
      </a:lt2>
      <a:accent1>
        <a:srgbClr val="C0998B"/>
      </a:accent1>
      <a:accent2>
        <a:srgbClr val="BA7F88"/>
      </a:accent2>
      <a:accent3>
        <a:srgbClr val="C594B0"/>
      </a:accent3>
      <a:accent4>
        <a:srgbClr val="BA7FB9"/>
      </a:accent4>
      <a:accent5>
        <a:srgbClr val="B296C6"/>
      </a:accent5>
      <a:accent6>
        <a:srgbClr val="897FBA"/>
      </a:accent6>
      <a:hlink>
        <a:srgbClr val="5D8A9A"/>
      </a:hlink>
      <a:folHlink>
        <a:srgbClr val="7F7F7F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199</Words>
  <Application>Microsoft Office PowerPoint</Application>
  <PresentationFormat>Widescreen</PresentationFormat>
  <Paragraphs>40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Century Schoolbook</vt:lpstr>
      <vt:lpstr>Franklin Gothic Book</vt:lpstr>
      <vt:lpstr>Times New Roman</vt:lpstr>
      <vt:lpstr>Wingdings 2</vt:lpstr>
      <vt:lpstr>DividendVTI</vt:lpstr>
      <vt:lpstr>REDBUS DATA SCRAPING WITH SELENIUM &amp; DYNAMIC FILTERING USING STREAMLIT</vt:lpstr>
      <vt:lpstr>First capstone project</vt:lpstr>
      <vt:lpstr>OBJECTIVES</vt:lpstr>
      <vt:lpstr>SCOPE</vt:lpstr>
      <vt:lpstr>IMPLEMENTATION STEPS </vt:lpstr>
      <vt:lpstr>PowerPoint Presentation</vt:lpstr>
      <vt:lpstr>screenshot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REDBUS DATA SCRAPING WITH SELENIUM &amp; DYNAMIC FILTERING USING STREAMLIT</dc:title>
  <dc:creator>Nandhini Chandran</dc:creator>
  <cp:lastModifiedBy>USER</cp:lastModifiedBy>
  <cp:revision>11</cp:revision>
  <dcterms:created xsi:type="dcterms:W3CDTF">2024-10-14T15:18:27Z</dcterms:created>
  <dcterms:modified xsi:type="dcterms:W3CDTF">2024-10-16T04:09:42Z</dcterms:modified>
</cp:coreProperties>
</file>