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C58B-99D3-A879-75AC-4CC043E5D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39BF7-2955-08BB-0FCB-22967EBCF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4FBD-D1A1-AE6D-433D-6995A7DF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913D-52CA-46BB-B179-17DDDB3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3389-D543-D119-23E5-866F775F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9B99-7B24-EBEC-0AE0-189AA78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A30C7-F71F-D132-3A7D-C469FA3A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5ED5-223D-502D-D264-A64CBC10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07505-4138-5D10-6F9F-65AD466E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B560-B627-A43F-6B6A-DD8D685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52680-4A7D-6207-F4E9-2BF1ECAB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9C86D-D4DF-43DE-668C-A9A11B1A3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D074-F826-4ECA-BA01-8DE197D3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B61D-1A14-E8D9-2901-819711BC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7DA5-4A9C-CD8D-B06A-3F7E892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3861-03DF-84F3-A253-FB65552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3531-D1B1-FB35-FEBA-39FC8057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6B1F-5C19-3FCC-7E0C-E272FA11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20D4-3E86-16EC-AFAB-ED4AC720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6AA8-FC12-A926-B9F9-1411D943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0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8BA1-2025-BB61-28A9-AC1FCC06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96802-904C-EBF5-1C51-33517971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1213-24F8-7AF8-F4B6-A02CA47A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CF07-132A-A240-9E25-CAC24515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20E3-5086-3B60-E374-AD0A6756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CA54-205A-CDC6-DFCD-8AFF5C7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2435-5102-0A15-F179-8A16C094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DA898-A908-E436-B613-CFA8BE3B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EF59E-2881-2D9A-F27E-58024BD1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F240B-0FFD-43A1-10F1-746BAAEC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4B10E-2554-3D84-FBFC-43A44475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0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1CD0-2C90-7E52-29B6-DD6729D7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6E68-82E9-535D-A305-FF2E6DF0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78A5-F658-5D10-F6C9-3DA554B0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A3A1B-7970-1B74-B44C-35B46570D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D2907-236E-D133-891F-C8E667473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7E243-EF83-CC1D-4E51-4938CFD8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4DE6E-E90B-5467-616E-5CB8ADB8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49ECB-B61C-E1BD-702E-7786D7F1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79D6-23D7-1053-B55C-D812A46D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E227C-B075-4EB0-CB99-CB53D91A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04527-528F-1592-EEEF-E1E443B1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3E46-57B6-BABA-E952-028B4557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C0FC4-7F9B-C61A-FC8D-F6DBF972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70B81-E076-A162-81E4-F354B6A1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84CD-8A6C-4331-D7F7-409EFBC4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0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BB8C-1F4A-B38B-95D6-F46BF2AC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D041-D49C-13DF-3167-FB2CBB2E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79791-8008-1591-E40F-6311AE3A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B255B-2923-D343-4922-E7DF5A9D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234D-1980-6731-31F3-08674BF6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EAE7-84D6-BCDD-3BA2-BA15FB1A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2745-6435-172E-0F6A-1C2616C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BF035-1796-B90B-BD4B-AFBE0FAD4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3AAFC-5323-3967-6D98-408932C5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B4A9-1EE3-D21D-1CE2-338AD0A3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3D236-B845-0C81-F759-230961AB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B335-B494-8EEF-14CC-FFAB2FC8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DEAD0-905B-709C-4277-74C152F2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C49A1-3097-9F65-B853-36F801FD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F3A-422B-5496-2903-E4976110E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5CFF-817E-4D19-AC4E-8998D2B34B1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252B-D810-AA44-9715-80FA1A609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DB61-4856-CBA2-9F82-67B2E5E6F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5ABB-095C-4CAA-A14A-CA8191A8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1F34-EBEA-E0A8-7929-4072CAF78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Text Generation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347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81217-7B85-7B13-EF9D-1CEC31FADAD8}"/>
              </a:ext>
            </a:extLst>
          </p:cNvPr>
          <p:cNvSpPr txBox="1"/>
          <p:nvPr/>
        </p:nvSpPr>
        <p:spPr>
          <a:xfrm>
            <a:off x="1523744" y="1589726"/>
            <a:ext cx="836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1FBC9-8520-105A-888D-9756EDEEE7EF}"/>
              </a:ext>
            </a:extLst>
          </p:cNvPr>
          <p:cNvSpPr txBox="1"/>
          <p:nvPr/>
        </p:nvSpPr>
        <p:spPr>
          <a:xfrm>
            <a:off x="2119377" y="2548008"/>
            <a:ext cx="7345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 generation is a challenging task in natural language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rule-based methods often lack fluency and creativity in generating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 need for more advanced models capable of generating human-like text.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63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7961-999B-489C-EB10-BEE5D57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8" y="544880"/>
            <a:ext cx="4038600" cy="1325563"/>
          </a:xfrm>
        </p:spPr>
        <p:txBody>
          <a:bodyPr>
            <a:normAutofit/>
          </a:bodyPr>
          <a:lstStyle/>
          <a:p>
            <a:r>
              <a:rPr lang="en-IN" sz="2800" b="1" dirty="0"/>
              <a:t>Proposed System/Solution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3617E-556A-4960-A06A-E19ECD4EF17C}"/>
              </a:ext>
            </a:extLst>
          </p:cNvPr>
          <p:cNvSpPr txBox="1"/>
          <p:nvPr/>
        </p:nvSpPr>
        <p:spPr>
          <a:xfrm>
            <a:off x="1867876" y="2090172"/>
            <a:ext cx="8292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proposed solution utilizes GPT-2, a state-of-the-art language model developed by OpenAI.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leverage Hugging Face's Transformers library, which provides easy access to pre-trained models like GPT-2.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fine-tuning GPT-2 on specific tasks or using it for text generation out-of-the-box, we aim to address the challenges of natural language generation.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067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81217-7B85-7B13-EF9D-1CEC31FADAD8}"/>
              </a:ext>
            </a:extLst>
          </p:cNvPr>
          <p:cNvSpPr txBox="1"/>
          <p:nvPr/>
        </p:nvSpPr>
        <p:spPr>
          <a:xfrm>
            <a:off x="1203313" y="972310"/>
            <a:ext cx="836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System Development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1FBC9-8520-105A-888D-9756EDEEE7EF}"/>
              </a:ext>
            </a:extLst>
          </p:cNvPr>
          <p:cNvSpPr txBox="1"/>
          <p:nvPr/>
        </p:nvSpPr>
        <p:spPr>
          <a:xfrm>
            <a:off x="1861470" y="1875885"/>
            <a:ext cx="73451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start by importing necessary libraries such as transformers from Hugging 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load a pre-trained GPT-2 model and tokenizer using the </a:t>
            </a:r>
            <a:r>
              <a:rPr lang="en-US" sz="2400" dirty="0" err="1"/>
              <a:t>from_pretrained</a:t>
            </a:r>
            <a:r>
              <a:rPr lang="en-US" sz="2400" dirty="0"/>
              <a:t>()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set the model to evaluation mode to ensure it's ready for inference.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generate text based on a given prompt using the generate() method, specifying parameters like maximum length and temperature.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Finally, we decode the generated output to obtain human-readable text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643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AAADF-9DF4-BD71-F250-D68336ADA558}"/>
              </a:ext>
            </a:extLst>
          </p:cNvPr>
          <p:cNvSpPr txBox="1"/>
          <p:nvPr/>
        </p:nvSpPr>
        <p:spPr>
          <a:xfrm>
            <a:off x="1039446" y="953477"/>
            <a:ext cx="5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Algorithm and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994FF-EC31-7A27-355E-5737A12D0E7E}"/>
              </a:ext>
            </a:extLst>
          </p:cNvPr>
          <p:cNvSpPr txBox="1"/>
          <p:nvPr/>
        </p:nvSpPr>
        <p:spPr>
          <a:xfrm>
            <a:off x="1828800" y="1680308"/>
            <a:ext cx="65102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algorithm involves loading a pre-trained GPT-2 model and tokenizer.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generate text based on a given prompt using the generate()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system can be deployed on local machines or cloud servers.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can also be integrated into web applications or APIs for real-time text generation.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706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591C7-A763-4C52-76EF-E415905B0DF4}"/>
              </a:ext>
            </a:extLst>
          </p:cNvPr>
          <p:cNvSpPr txBox="1"/>
          <p:nvPr/>
        </p:nvSpPr>
        <p:spPr>
          <a:xfrm>
            <a:off x="1172308" y="1281724"/>
            <a:ext cx="607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61700-3214-8843-417A-CE0D9EC0CECC}"/>
              </a:ext>
            </a:extLst>
          </p:cNvPr>
          <p:cNvSpPr txBox="1"/>
          <p:nvPr/>
        </p:nvSpPr>
        <p:spPr>
          <a:xfrm>
            <a:off x="1875693" y="2219570"/>
            <a:ext cx="7346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demonstrate the effectiveness of our solution by generating text using various prompts.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of generated text showcase the fluency and coherence achieved by the GPT-2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metrics such as perplexity or human evaluation may be used to quantify the quality of generated text.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497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331A9-D0AE-6DD4-7AD6-A8F3546AAE5F}"/>
              </a:ext>
            </a:extLst>
          </p:cNvPr>
          <p:cNvSpPr txBox="1"/>
          <p:nvPr/>
        </p:nvSpPr>
        <p:spPr>
          <a:xfrm>
            <a:off x="1148862" y="1023816"/>
            <a:ext cx="510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95685-0045-AFFE-42BB-2A6B6FCA5529}"/>
              </a:ext>
            </a:extLst>
          </p:cNvPr>
          <p:cNvSpPr txBox="1"/>
          <p:nvPr/>
        </p:nvSpPr>
        <p:spPr>
          <a:xfrm>
            <a:off x="1813169" y="1905506"/>
            <a:ext cx="6541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solution harnesses the power of GPT-2 and Hugging Face's Transformers library for natural language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system demonstrates promising results in generating human-like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Future work may involve fine-tuning the model for specific domains or tasks to further improve performance.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410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6245C-90C4-6C3D-9E0A-7384EA1A8530}"/>
              </a:ext>
            </a:extLst>
          </p:cNvPr>
          <p:cNvSpPr txBox="1"/>
          <p:nvPr/>
        </p:nvSpPr>
        <p:spPr>
          <a:xfrm>
            <a:off x="1375508" y="1242646"/>
            <a:ext cx="451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57BD0-CEAB-F2B4-F645-57A056C9FA3A}"/>
              </a:ext>
            </a:extLst>
          </p:cNvPr>
          <p:cNvSpPr txBox="1"/>
          <p:nvPr/>
        </p:nvSpPr>
        <p:spPr>
          <a:xfrm>
            <a:off x="2188308" y="2228671"/>
            <a:ext cx="6346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Research papers, articles, or documentation related to GPT-2, Transformers library, and natural language generation.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444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Text Generation</vt:lpstr>
      <vt:lpstr>PowerPoint Presentation</vt:lpstr>
      <vt:lpstr>Proposed System/Solution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abinayak2020@outlook.com</dc:creator>
  <cp:lastModifiedBy>abinayak2020@outlook.com</cp:lastModifiedBy>
  <cp:revision>2</cp:revision>
  <dcterms:created xsi:type="dcterms:W3CDTF">2024-04-05T10:21:46Z</dcterms:created>
  <dcterms:modified xsi:type="dcterms:W3CDTF">2024-04-05T10:37:01Z</dcterms:modified>
</cp:coreProperties>
</file>