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5" r:id="rId12"/>
    <p:sldId id="278" r:id="rId13"/>
    <p:sldId id="279" r:id="rId14"/>
    <p:sldId id="280" r:id="rId15"/>
    <p:sldId id="281" r:id="rId16"/>
    <p:sldId id="276" r:id="rId17"/>
    <p:sldId id="277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NAME:S.NANDHINI </a:t>
            </a:r>
          </a:p>
          <a:p>
            <a:r>
              <a:rPr lang="en-US" sz="2400" dirty="0"/>
              <a:t>REGISTER NO AND NMID: 24134031802522028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BSC.COMPUTER SCIENCE </a:t>
            </a:r>
          </a:p>
          <a:p>
            <a:r>
              <a:rPr lang="en-US" sz="2400" dirty="0"/>
              <a:t>COLLEGE: PSPT MGR ARTS AND SCIENCE COLLEGE,PUTHUR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 idx="4294967295"/>
          </p:nvPr>
        </p:nvSpPr>
        <p:spPr>
          <a:xfrm>
            <a:off x="0" y="655638"/>
            <a:ext cx="848042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1" i="1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8D92E-965E-1AF4-61D7-7C78DDCB1032}"/>
              </a:ext>
            </a:extLst>
          </p:cNvPr>
          <p:cNvSpPr txBox="1"/>
          <p:nvPr/>
        </p:nvSpPr>
        <p:spPr>
          <a:xfrm>
            <a:off x="3804047" y="2523529"/>
            <a:ext cx="542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Present your findings and evidence.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Key insights (graphs, tables, performance metrics).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/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Model accuracy, error rates.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A78F-51B6-D0D8-D46B-5D2DDDD3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7207" y="406718"/>
            <a:ext cx="10681335" cy="758190"/>
          </a:xfrm>
        </p:spPr>
        <p:txBody>
          <a:bodyPr/>
          <a:lstStyle/>
          <a:p>
            <a:r>
              <a:rPr lang="en-US" dirty="0"/>
              <a:t>Screen shot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D26929-07D6-2EC3-4A85-994CAE9D4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571" y="1414778"/>
            <a:ext cx="9397042" cy="46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4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FCAFE-AC7D-A0A1-97B7-8AEE9319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863" y="331866"/>
            <a:ext cx="10681335" cy="758190"/>
          </a:xfrm>
        </p:spPr>
        <p:txBody>
          <a:bodyPr/>
          <a:lstStyle/>
          <a:p>
            <a:r>
              <a:rPr lang="en-US" dirty="0"/>
              <a:t>Screen shot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89411-2A0F-94F6-0AE6-E932323A2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03" y="1670923"/>
            <a:ext cx="8534796" cy="470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31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78E2-4E2E-4D7D-7A4A-4D30A606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582" y="360122"/>
            <a:ext cx="10681335" cy="758190"/>
          </a:xfrm>
        </p:spPr>
        <p:txBody>
          <a:bodyPr/>
          <a:lstStyle/>
          <a:p>
            <a:r>
              <a:rPr lang="en-US" dirty="0"/>
              <a:t>Screen shot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3D3C6C-6C77-DCA4-E06E-D6525F8F9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67" y="1452352"/>
            <a:ext cx="9528265" cy="502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64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CB1A-A714-2EC6-320F-D4738C9FD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6473" y="171132"/>
            <a:ext cx="10681335" cy="758190"/>
          </a:xfrm>
        </p:spPr>
        <p:txBody>
          <a:bodyPr/>
          <a:lstStyle/>
          <a:p>
            <a:r>
              <a:rPr lang="en-US" dirty="0"/>
              <a:t>Screen shot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7A4A17-F4BB-C241-DC57-F09924F3D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303019"/>
            <a:ext cx="8128000" cy="42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8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07F6-984C-EC63-08F8-7F8FBFD6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405" y="385444"/>
            <a:ext cx="10681335" cy="758190"/>
          </a:xfrm>
        </p:spPr>
        <p:txBody>
          <a:bodyPr/>
          <a:lstStyle/>
          <a:p>
            <a:r>
              <a:rPr lang="en-US" dirty="0"/>
              <a:t>Screen shot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251352-5E7C-D259-0E22-B185C9D6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359" y="1589484"/>
            <a:ext cx="9224512" cy="474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9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EBD9-608F-2638-7DAD-C8057EDE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8DFB6-540A-BF51-956E-DD10D3CA8C2E}"/>
              </a:ext>
            </a:extLst>
          </p:cNvPr>
          <p:cNvSpPr txBox="1"/>
          <p:nvPr/>
        </p:nvSpPr>
        <p:spPr>
          <a:xfrm>
            <a:off x="3042046" y="2136338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Wrap up with the key takeaways.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Summary of what you achieved.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Limitations of the project.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Future improvement (better models, more data, deployment).</a:t>
            </a:r>
          </a:p>
        </p:txBody>
      </p:sp>
    </p:spTree>
    <p:extLst>
      <p:ext uri="{BB962C8B-B14F-4D97-AF65-F5344CB8AC3E}">
        <p14:creationId xmlns:p14="http://schemas.microsoft.com/office/powerpoint/2010/main" val="1268478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894-34AF-4873-67E7-C3B0E0B41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34C05A-B0AE-E081-676A-DCD4D6FF2489}"/>
              </a:ext>
            </a:extLst>
          </p:cNvPr>
          <p:cNvSpPr txBox="1"/>
          <p:nvPr/>
        </p:nvSpPr>
        <p:spPr>
          <a:xfrm>
            <a:off x="2732484" y="2521029"/>
            <a:ext cx="6107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Provide the direct link to your GitHub repository </a:t>
            </a:r>
          </a:p>
          <a:p>
            <a:r>
              <a:rPr lang="en-US" dirty="0"/>
              <a:t>for others to explore your code and results </a:t>
            </a:r>
          </a:p>
        </p:txBody>
      </p:sp>
    </p:spTree>
    <p:extLst>
      <p:ext uri="{BB962C8B-B14F-4D97-AF65-F5344CB8AC3E}">
        <p14:creationId xmlns:p14="http://schemas.microsoft.com/office/powerpoint/2010/main" val="392349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7830" y="1248136"/>
            <a:ext cx="10031015" cy="524233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Project: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A55485B-DD70-09DD-FEC3-075B2B5FE0BA}"/>
              </a:ext>
            </a:extLst>
          </p:cNvPr>
          <p:cNvSpPr txBox="1"/>
          <p:nvPr/>
        </p:nvSpPr>
        <p:spPr>
          <a:xfrm>
            <a:off x="401335" y="3590925"/>
            <a:ext cx="6304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3F6E7C-A902-1391-4793-FEFD7A9365CB}"/>
              </a:ext>
            </a:extLst>
          </p:cNvPr>
          <p:cNvSpPr txBox="1"/>
          <p:nvPr/>
        </p:nvSpPr>
        <p:spPr>
          <a:xfrm>
            <a:off x="2975405" y="2073250"/>
            <a:ext cx="63043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                A Showcase of My Data Analysis Work </a:t>
            </a:r>
          </a:p>
          <a:p>
            <a:endParaRPr lang="en-US" dirty="0"/>
          </a:p>
          <a:p>
            <a:r>
              <a:rPr lang="en-US" dirty="0"/>
              <a:t>Definition: </a:t>
            </a:r>
          </a:p>
          <a:p>
            <a:endParaRPr lang="en-US" dirty="0"/>
          </a:p>
          <a:p>
            <a:r>
              <a:rPr lang="en-US" dirty="0"/>
              <a:t> This project is a collection of data science analysis case studies that demonstrate the application of data science techniques to extract insights and solve real-world </a:t>
            </a:r>
            <a:r>
              <a:rPr lang="en-US" dirty="0" err="1"/>
              <a:t>problems.It</a:t>
            </a:r>
            <a:r>
              <a:rPr lang="en-US" dirty="0"/>
              <a:t> highlights the complete workflow of data-driven project-including data collection, cleaning, </a:t>
            </a:r>
            <a:r>
              <a:rPr lang="en-US" dirty="0" err="1"/>
              <a:t>exploration,visualization</a:t>
            </a:r>
            <a:r>
              <a:rPr lang="en-US" dirty="0"/>
              <a:t> and statistical or Machine learning modeling-to uncover patterns, support decision-making and present actionable findings.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6A217B-27AC-6678-600A-8288BE9C076E}"/>
              </a:ext>
            </a:extLst>
          </p:cNvPr>
          <p:cNvSpPr txBox="1"/>
          <p:nvPr/>
        </p:nvSpPr>
        <p:spPr>
          <a:xfrm>
            <a:off x="2393156" y="2530377"/>
            <a:ext cx="61079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Clear define the problem you aimed to solve.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is the real-world issue or business problem?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Why is it important?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What questions are you trying to answer with data?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20DA63-A6B3-169B-FBFF-F217A32F7390}"/>
              </a:ext>
            </a:extLst>
          </p:cNvPr>
          <p:cNvSpPr txBox="1"/>
          <p:nvPr/>
        </p:nvSpPr>
        <p:spPr>
          <a:xfrm>
            <a:off x="2178844" y="2530377"/>
            <a:ext cx="61079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summary of the project at a glance.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Dataset used (source, size, type).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Scope of work (EDA, modeling, </a:t>
            </a:r>
            <a:r>
              <a:rPr lang="en-US" dirty="0" err="1"/>
              <a:t>visualization,etc</a:t>
            </a:r>
            <a:r>
              <a:rPr lang="en-US" dirty="0"/>
              <a:t>.).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Expected outcomes (predications, insights, recommendations).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555A4-6D8E-0FD7-A1E3-100EFAEB7235}"/>
              </a:ext>
            </a:extLst>
          </p:cNvPr>
          <p:cNvSpPr txBox="1"/>
          <p:nvPr/>
        </p:nvSpPr>
        <p:spPr>
          <a:xfrm>
            <a:off x="2196703" y="2413337"/>
            <a:ext cx="61079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Define who will benefit from your project.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Target audience (businesses, researchers, customers, </a:t>
            </a:r>
            <a:r>
              <a:rPr lang="en-US" dirty="0" err="1"/>
              <a:t>policymakers,etc</a:t>
            </a:r>
            <a:r>
              <a:rPr lang="en-US" dirty="0"/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How will you insights or solution help them?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872E9-2619-1C78-C26E-139AC9BCA0CF}"/>
              </a:ext>
            </a:extLst>
          </p:cNvPr>
          <p:cNvSpPr txBox="1"/>
          <p:nvPr/>
        </p:nvSpPr>
        <p:spPr>
          <a:xfrm>
            <a:off x="3474244" y="2462153"/>
            <a:ext cx="61079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List the technologies you used: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Programming language (Python, R, SQL).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Libraries (</a:t>
            </a:r>
            <a:r>
              <a:rPr lang="en-US" dirty="0" err="1"/>
              <a:t>Pandas,NumPy,Scikit</a:t>
            </a:r>
            <a:r>
              <a:rPr lang="en-US" dirty="0"/>
              <a:t>-learn,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Seaborn,etc</a:t>
            </a:r>
            <a:r>
              <a:rPr lang="en-US" dirty="0"/>
              <a:t>.).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Platform (</a:t>
            </a:r>
            <a:r>
              <a:rPr lang="en-US" dirty="0" err="1"/>
              <a:t>Kaggle</a:t>
            </a:r>
            <a:r>
              <a:rPr lang="en-US" dirty="0"/>
              <a:t>, </a:t>
            </a:r>
            <a:r>
              <a:rPr lang="en-US" dirty="0" err="1"/>
              <a:t>Jupyter</a:t>
            </a:r>
            <a:r>
              <a:rPr lang="en-US" dirty="0"/>
              <a:t>, Notebook, Google </a:t>
            </a:r>
            <a:r>
              <a:rPr lang="en-US" dirty="0" err="1"/>
              <a:t>Colab</a:t>
            </a:r>
            <a:r>
              <a:rPr lang="en-US" dirty="0"/>
              <a:t>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Visualization/Dashboard tools (Tableau, Power, BJ, </a:t>
            </a:r>
            <a:r>
              <a:rPr lang="en-US" dirty="0" err="1"/>
              <a:t>plotly</a:t>
            </a:r>
            <a:r>
              <a:rPr lang="en-US" dirty="0"/>
              <a:t>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</a:t>
            </a:r>
            <a:r>
              <a:rPr lang="en-US" sz="4000" b="1" spc="15" dirty="0">
                <a:latin typeface="Trebuchet MS"/>
                <a:cs typeface="Trebuchet MS"/>
              </a:rPr>
              <a:t>R</a:t>
            </a:r>
            <a:r>
              <a:rPr lang="en-IN" sz="4000" b="1" spc="15" dirty="0">
                <a:latin typeface="Trebuchet MS"/>
                <a:cs typeface="Trebuchet MS"/>
              </a:rPr>
              <a:t>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C457EA-99C1-72AA-4272-D2B196035F5C}"/>
              </a:ext>
            </a:extLst>
          </p:cNvPr>
          <p:cNvSpPr txBox="1"/>
          <p:nvPr/>
        </p:nvSpPr>
        <p:spPr>
          <a:xfrm>
            <a:off x="2768203" y="2181701"/>
            <a:ext cx="61079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Explain how you’ve structured your portfolio.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GitHub repository structure (folders, notebooks, README).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Naming Conventions.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Accessibility (easy navigation, documentation).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04B87-9A0A-5629-B0A8-24F6388CE8C5}"/>
              </a:ext>
            </a:extLst>
          </p:cNvPr>
          <p:cNvSpPr txBox="1"/>
          <p:nvPr/>
        </p:nvSpPr>
        <p:spPr>
          <a:xfrm>
            <a:off x="2768203" y="1985248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Describe what your project can do.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Key features (data cleaning, prediction, model, dashboard).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Special techniques (ML, pipeline, NLP, time series, clustering).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Any interactive elements (app’s, </a:t>
            </a:r>
            <a:r>
              <a:rPr lang="en-US" dirty="0" err="1"/>
              <a:t>dashboard,APJs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Screen shot </vt:lpstr>
      <vt:lpstr>Screen shot </vt:lpstr>
      <vt:lpstr>Screen shot </vt:lpstr>
      <vt:lpstr>Screen shot</vt:lpstr>
      <vt:lpstr>Screen shot </vt:lpstr>
      <vt:lpstr>Conclusion </vt:lpstr>
      <vt:lpstr>GitHub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Nandhini Sundaram</cp:lastModifiedBy>
  <cp:revision>25</cp:revision>
  <dcterms:created xsi:type="dcterms:W3CDTF">2024-03-29T15:07:22Z</dcterms:created>
  <dcterms:modified xsi:type="dcterms:W3CDTF">2025-08-31T08:08:28Z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