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p>
            <a:endParaRPr dirty="0" lang="en-IN"/>
          </a:p>
        </p:txBody>
      </p:sp>
      <p:sp>
        <p:nvSpPr>
          <p:cNvPr id="104860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667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1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2"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3799911"/>
            <a:ext cx="8610600" cy="1869440"/>
          </a:xfrm>
          <a:prstGeom prst="rect"/>
          <a:noFill/>
        </p:spPr>
        <p:txBody>
          <a:bodyPr rtlCol="0" wrap="square">
            <a:spAutoFit/>
          </a:bodyPr>
          <a:p>
            <a:r>
              <a:rPr sz="2400" lang="en-US"/>
              <a:t>STUDENT NAME:</a:t>
            </a:r>
            <a:r>
              <a:rPr sz="2400" lang="en-US"/>
              <a:t> </a:t>
            </a:r>
            <a:r>
              <a:rPr sz="2400" lang="en-US"/>
              <a:t>N</a:t>
            </a:r>
            <a:r>
              <a:rPr sz="2400" lang="en-US"/>
              <a:t>A</a:t>
            </a:r>
            <a:r>
              <a:rPr sz="2400" lang="en-US"/>
              <a:t>N</a:t>
            </a:r>
            <a:r>
              <a:rPr sz="2400" lang="en-US"/>
              <a:t>D</a:t>
            </a:r>
            <a:r>
              <a:rPr sz="2400" lang="en-US"/>
              <a:t>I</a:t>
            </a:r>
            <a:r>
              <a:rPr sz="2400" lang="en-US"/>
              <a:t>N</a:t>
            </a:r>
            <a:r>
              <a:rPr sz="2400" lang="en-US"/>
              <a:t>I</a:t>
            </a:r>
            <a:r>
              <a:rPr sz="2400" lang="en-US"/>
              <a:t>.</a:t>
            </a:r>
            <a:r>
              <a:rPr sz="2400" lang="en-US"/>
              <a:t>P</a:t>
            </a:r>
            <a:endParaRPr dirty="0" sz="2400" lang="en-US"/>
          </a:p>
          <a:p>
            <a:r>
              <a:rPr dirty="0" sz="2400" lang="en-US"/>
              <a:t>REGISTER NO</a:t>
            </a:r>
            <a:r>
              <a:rPr dirty="0" sz="2400" lang="en-US"/>
              <a:t>:</a:t>
            </a:r>
            <a:r>
              <a:rPr dirty="0" sz="2400" lang="en-US"/>
              <a:t> </a:t>
            </a:r>
            <a:r>
              <a:rPr dirty="0" sz="2400" lang="en-US"/>
              <a:t>1</a:t>
            </a:r>
            <a:r>
              <a:rPr dirty="0" sz="2400" lang="en-US"/>
              <a:t>2</a:t>
            </a:r>
            <a:r>
              <a:rPr dirty="0" sz="2400" lang="en-US"/>
              <a:t>2</a:t>
            </a:r>
            <a:r>
              <a:rPr dirty="0" sz="2400" lang="en-US"/>
              <a:t>2</a:t>
            </a:r>
            <a:r>
              <a:rPr dirty="0" sz="2400" lang="en-US"/>
              <a:t>0</a:t>
            </a:r>
            <a:r>
              <a:rPr dirty="0" sz="2400" lang="en-US"/>
              <a:t>4</a:t>
            </a:r>
            <a:r>
              <a:rPr dirty="0" sz="2400" lang="en-US"/>
              <a:t>0</a:t>
            </a:r>
            <a:r>
              <a:rPr dirty="0" sz="2400" lang="en-US"/>
              <a:t>1</a:t>
            </a:r>
            <a:r>
              <a:rPr dirty="0" sz="2400" lang="en-US"/>
              <a:t>4</a:t>
            </a:r>
            <a:endParaRPr altLang="en-US" lang="zh-CN"/>
          </a:p>
          <a:p>
            <a:r>
              <a:rPr dirty="0" sz="2400" lang="en-US"/>
              <a:t>DEPARTMENT:</a:t>
            </a:r>
            <a:r>
              <a:rPr dirty="0" sz="2400" lang="en-US"/>
              <a:t> </a:t>
            </a:r>
            <a:r>
              <a:rPr dirty="0" sz="2400" lang="en-US"/>
              <a:t> </a:t>
            </a:r>
            <a:r>
              <a:rPr dirty="0" sz="2400" lang="en-US"/>
              <a:t>I</a:t>
            </a:r>
            <a:r>
              <a:rPr dirty="0" sz="2400" lang="en-US"/>
              <a:t>I</a:t>
            </a:r>
            <a:r>
              <a:rPr dirty="0" sz="2400" lang="en-US"/>
              <a:t>I</a:t>
            </a:r>
            <a:r>
              <a:rPr dirty="0" sz="2400" lang="en-US"/>
              <a:t> </a:t>
            </a:r>
            <a:r>
              <a:rPr dirty="0" sz="2400" lang="en-US"/>
              <a:t>B</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r>
              <a:rPr dirty="0" sz="2400" lang="en-US"/>
              <a:t>A</a:t>
            </a:r>
            <a:endParaRPr altLang="en-US" lang="zh-CN"/>
          </a:p>
          <a:p>
            <a:r>
              <a:rPr dirty="0" sz="2400" lang="en-US"/>
              <a:t>COLLEGE</a:t>
            </a:r>
            <a:r>
              <a:rPr dirty="0" sz="2400" lang="en-US"/>
              <a:t>:</a:t>
            </a:r>
            <a:r>
              <a:rPr dirty="0" sz="2400" lang="en-US"/>
              <a:t> </a:t>
            </a:r>
            <a:r>
              <a:rPr dirty="0" sz="2400" lang="en-US"/>
              <a:t>S</a:t>
            </a:r>
            <a:r>
              <a:rPr dirty="0" sz="2400" lang="en-US"/>
              <a:t>H</a:t>
            </a:r>
            <a:r>
              <a:rPr dirty="0" sz="2400" lang="en-US"/>
              <a:t>R</a:t>
            </a:r>
            <a:r>
              <a:rPr dirty="0" sz="2400" lang="en-US"/>
              <a:t>I</a:t>
            </a:r>
            <a:r>
              <a:rPr dirty="0" sz="2400" lang="en-US"/>
              <a:t> </a:t>
            </a:r>
            <a:r>
              <a:rPr dirty="0" sz="2400" lang="en-US"/>
              <a:t>KRISHNASWAMY </a:t>
            </a:r>
            <a:r>
              <a:rPr dirty="0" sz="2400" lang="en-US"/>
              <a:t>COLLEGE </a:t>
            </a:r>
            <a:r>
              <a:rPr dirty="0" sz="2400" lang="en-US"/>
              <a:t>FOR </a:t>
            </a:r>
            <a:r>
              <a:rPr dirty="0" sz="2400" lang="en-US"/>
              <a:t>WOMEN </a:t>
            </a:r>
            <a:endParaRPr altLang="en-US" lang="zh-CN"/>
          </a:p>
          <a:p>
            <a:r>
              <a:rPr dirty="0" sz="2400" lang="en-US"/>
              <a:t>           </a:t>
            </a:r>
            <a:endParaRPr dirty="0" sz="2400" lang="en-IN"/>
          </a:p>
        </p:txBody>
      </p:sp>
      <p:sp>
        <p:nvSpPr>
          <p:cNvPr id="1048604" name=""/>
          <p:cNvSpPr txBox="1"/>
          <p:nvPr/>
        </p:nvSpPr>
        <p:spPr>
          <a:xfrm rot="10671387">
            <a:off x="-614502" y="7622309"/>
            <a:ext cx="7805067"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605" name="TextBox 13"/>
          <p:cNvSpPr txBox="1"/>
          <p:nvPr/>
        </p:nvSpPr>
        <p:spPr>
          <a:xfrm>
            <a:off x="8096000" y="-9517483"/>
            <a:ext cx="8610600" cy="1869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US">
                <a:latin typeface="Arial"/>
              </a:rPr>
              <a:t>STUDENT NAME:</a:t>
            </a:r>
            <a:endParaRPr dirty="0" sz="2400" lang="en-US"/>
          </a:p>
          <a:p>
            <a:r>
              <a:rPr dirty="0" sz="2400" lang="en-US">
                <a:latin typeface="Arial"/>
              </a:rPr>
              <a:t>REGISTER NO:</a:t>
            </a:r>
          </a:p>
          <a:p>
            <a:r>
              <a:rPr dirty="0" sz="2400" lang="en-US">
                <a:latin typeface="Arial"/>
              </a:rPr>
              <a:t>DEPARTMENT:</a:t>
            </a:r>
          </a:p>
          <a:p>
            <a:r>
              <a:rPr dirty="0" sz="2400" lang="en-US">
                <a:latin typeface="Arial"/>
              </a:rPr>
              <a:t>COLLEGE</a:t>
            </a:r>
          </a:p>
          <a:p>
            <a:r>
              <a:rPr dirty="0" sz="2400" lang="en-US">
                <a:latin typeface="Arial"/>
              </a:rPr>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
          <p:cNvSpPr txBox="1"/>
          <p:nvPr/>
        </p:nvSpPr>
        <p:spPr>
          <a:xfrm>
            <a:off x="2057734" y="982340"/>
            <a:ext cx="7386302" cy="5958840"/>
          </a:xfrm>
          <a:prstGeom prst="rect"/>
        </p:spPr>
        <p:txBody>
          <a:bodyPr rtlCol="0" wrap="square">
            <a:spAutoFit/>
          </a:bodyPr>
          <a:p>
            <a:r>
              <a:rPr sz="2800" lang="en-US">
                <a:solidFill>
                  <a:srgbClr val="000000"/>
                </a:solidFill>
              </a:rPr>
              <a:t>Data Cleaning: Prepare the dataset by removing duplicates, filling missing values, and standardizing formats.Descriptive Analysis: Utilize Excel functions (AVERAGE, COUNTIF, etc.) to summarize key performance indicators.Visualization: Create charts (bar, line, pie) to depict performance trends.Correlation Analysis: Use pivot tables to identify relationships between different metrics (e.g., training participation vs. performance ratings).Scenario Analysis: Implement “What-If” analysis to assess potential changes in performance based on various HR strategies.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0" y="1801673"/>
            <a:ext cx="12192000" cy="427527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
          <p:cNvSpPr txBox="1"/>
          <p:nvPr/>
        </p:nvSpPr>
        <p:spPr>
          <a:xfrm>
            <a:off x="2070912" y="1266308"/>
            <a:ext cx="6584830" cy="5120639"/>
          </a:xfrm>
          <a:prstGeom prst="rect"/>
        </p:spPr>
        <p:txBody>
          <a:bodyPr rtlCol="0" wrap="square">
            <a:spAutoFit/>
          </a:bodyPr>
          <a:p>
            <a:r>
              <a:rPr sz="2800" lang="en-US">
                <a:solidFill>
                  <a:srgbClr val="000000"/>
                </a:solidFill>
              </a:rPr>
              <a:t>By leveraging Excel for employee performance analysis, organizations can gain valuable insights into their workforce. This project highlights the importance of data-driven decision-making in HR practices, ultimately leading to enhanced employee performance and organizational success. Future work may involve integrating more advanced analytics tools or expanding the dataset to include qualitative feedback.</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9"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ALYSIS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NG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X</a:t>
            </a:r>
            <a:r>
              <a:rPr b="1" dirty="0" sz="4400" lang="en-US">
                <a:solidFill>
                  <a:srgbClr val="0F0F0F"/>
                </a:solidFill>
                <a:latin typeface="Times New Roman" panose="02020603050405020304" pitchFamily="18" charset="0"/>
                <a:cs typeface="Times New Roman" panose="02020603050405020304" pitchFamily="18" charset="0"/>
              </a:rPr>
              <a:t>CEL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6"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
          <p:cNvSpPr txBox="1"/>
          <p:nvPr/>
        </p:nvSpPr>
        <p:spPr>
          <a:xfrm rot="21395168">
            <a:off x="3252038" y="307806"/>
            <a:ext cx="4572000" cy="59184544"/>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
## 1. Problem Statement
Organizations often struggle to accurately assess employee performance, leading to inefficient resource allocation, low morale, and retention issues. A clear understanding of performance metrics is essential for enhancing productivity and employee satisfaction.
## 2. Project Overview
This project aims to utilize Excel to analyze employee performance data, providing insights into trends, strengths, and areas for improvement. The analysis will facilitate informed decision-making regarding promotions, training needs, and overall workforce management.
## 3. End Users
- **HR Managers**: For making data-driven decisions on hiring, training, and performance reviews.
- **Team Leaders**: To identify high performers and those needing support.
- **Executives**: For strategic planning and workforce optimization.
- **Employees**: To understand their performance metrics and areas for growth.
## 4. Our Solution and Proposition
We propose a user-friendly Excel-based dashboard that:
- Visualizes performance metrics through charts and graphs.
- Provides automated calculations for key performance indicators (KPIs).
- Enables easy filtering and segmentation of employee data.
- Facilitates scenario analysis to predict the impact of various HR interventions.
## 5. Dataset Description
The dataset will include:
- Employee demographics (e.g., age, department, tenure).
- Performance ratings (quarterly or annual).
- Attendance records.
- Training and development participation.
- Feedback scores from peers and managers.
## 6. Modelling Approach
- **Data Cleaning**: Prepare the dataset by removing duplicates, filling missing values, and standardizing formats.
- **Descriptive Analysis**: Utilize Excel functions (AVERAGE, COUNTIF, etc.) to summarize key performance indicators.
- **Visualization**: Create charts (bar, line, pie) to depict performance trends.
- **Correlation Analysis**: Use pivot tables to identify relationships between different metrics (e.g., training participation vs. performance ratings).
- **Scenario Analysis**: Implement “What-If” analysis to assess potential changes in performance based on various HR strategies.
## 7. Results and Discussion
The analysis will yield:
- Identification of top-performing employees and departments.
- Insights into factors contributing to high or low performance.
- Recommendations for targeted training programs.
- Potential strategies for improving employee retention and satisfaction based on performance trends.
## 8. Conclusion
By leveraging Excel for employee performance analysis, organizations can gain valuable insights into their workforce. This project highlights the importance of data-driven decision-making in HR practices, ultimately leading to enhanced employee performance and organizational success. Future work may involve integrating more advanced analytics tools or expanding the dataset to include qualitative feedback.</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8" name="TextBox 10"/>
          <p:cNvSpPr txBox="1"/>
          <p:nvPr/>
        </p:nvSpPr>
        <p:spPr>
          <a:xfrm>
            <a:off x="1281112" y="-487703"/>
            <a:ext cx="7924800" cy="447040"/>
          </a:xfrm>
          <a:prstGeom prst="rect"/>
          <a:noFill/>
        </p:spPr>
        <p:txBody>
          <a:bodyPr rtlCol="0" wrap="square">
            <a:spAutoFit/>
          </a:bodyPr>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659" name=""/>
          <p:cNvSpPr txBox="1"/>
          <p:nvPr/>
        </p:nvSpPr>
        <p:spPr>
          <a:xfrm rot="36509">
            <a:off x="533400" y="852400"/>
            <a:ext cx="4572000" cy="53317144"/>
          </a:xfrm>
          <a:prstGeom prst="rect"/>
        </p:spPr>
        <p:txBody>
          <a:bodyPr rtlCol="0" wrap="square">
            <a:spAutoFit/>
          </a:bodyPr>
          <a:p>
            <a:r>
              <a:rPr sz="2800" lang="en-US">
                <a:solidFill>
                  <a:srgbClr val="000000"/>
                </a:solidFill>
              </a:rPr>
              <a:t>
## 2. Project Overview
This project aims to utilize Excel to analyze employee performance data, providing insights into trends, strengths, and areas for improvement. The analysis will facilitate informed decision-making regarding promotions, training needs, and overall workforce management.
## 3. End Users
- **HR Managers**: For making data-driven decisions on hiring, training, and performance reviews.
- **Team Leaders**: To identify high performers and those needing support.
- **Executives**: For strategic planning and workforce optimization.
- **Employees**: To understand their performance metrics and areas for growth.
## 4. Our Solution and Proposition
We propose a user-friendly Excel-based dashboard that:
- Visualizes performance metrics through charts and graphs.
- Provides automated calculations for key performance indicators (KPIs).
- Enables easy filtering and segmentation of employee data.
- Facilitates scenario analysis to predict the impact of various HR interventions.
## 5. Dataset Description
The dataset will include:
- Employee demographics (e.g., age, department, tenure).
- Performance ratings (quarterly or annual).
- Attendance records.
- Training and development participation.
- Feedback scores from peers and managers.
## 6. Modelling Approach
- **Data Cleaning**: Prepare the dataset by removing duplicates, filling missing values, and standardizing formats.
- **Descriptive Analysis**: Utilize Excel functions (AVERAGE, COUNTIF, etc.) to summarize key performance indicators.
- **Visualization**: Create charts (bar, line, pie) to depict performance trends.
- **Correlation Analysis**: Use pivot tables to identify relationships between different metrics (e.g., training participation vs. performance ratings).
- **Scenario Analysis**: Implement “What-If” analysis to assess potential changes in performance based on various HR strategies.
## 7. Results and Discussion
The analysis will yield:
- Identification of top-performing employees and departments.
- Insights into factors contributing to high or low performance.
- Recommendations for targeted training programs.
- Potential strategies for improving employee retention and satisfaction based on performance trends.
## 8. Conclusion
By leveraging Excel for employee performance analysis, organizations can gain valuable insights into their workforce. This project highlights the importance of data-driven decision-making in HR practices, ultimately leading to enhanced employee performance and organizational success. Future work may involve integrating more advanced analytics tools or expanding the dataset to include qualitative feedback.</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5" name=""/>
          <p:cNvSpPr txBox="1"/>
          <p:nvPr/>
        </p:nvSpPr>
        <p:spPr>
          <a:xfrm>
            <a:off x="4592038" y="15800060"/>
            <a:ext cx="2244018" cy="50802540"/>
          </a:xfrm>
          <a:prstGeom prst="rect"/>
        </p:spPr>
        <p:txBody>
          <a:bodyPr rtlCol="0" wrap="square">
            <a:spAutoFit/>
          </a:bodyPr>
          <a:p>
            <a:r>
              <a:rPr sz="2800" lang="en-US">
                <a:solidFill>
                  <a:srgbClr val="000000"/>
                </a:solidFill>
              </a:rPr>
              <a:t>#el functions (AVERAGE, COUNTIF, etc.) to summarize key performance indicators.
- **Visualization**: Create charts (bar, line, pie) to depict performance trends.
- **Correlation Analysis**: Use pivot tables to identify relationships between different metrics (e.g., training participation vs. performance ratings).
- **Scenario Analysis**: Implement “What-If” analysis to assess potential changes in performance based on various HR strategies.
## 7. Results and Discussion
The analysis will yield:
- Identification of top-performing employees and departments.
- Insights into factors contributing to high or low performance.
- Recommendations for targeted training programs.
- Potential strategies for improving employee retention and satisfaction based on performance trends.
## 8. Conclusion
By leveraging Excel for employee performance analysis, organizations can gain valuable insights into their workforce. This project highlights the importance of data-driven decision-making in HR practices, ultimately leading to enhanced employee performance and organizational success. Future work may involve integrating more advanced analytics tools or expanding the dataset to include qualitative feedback.</a:t>
            </a:r>
            <a:endParaRPr sz="2800" lang="en-US">
              <a:solidFill>
                <a:srgbClr val="000000"/>
              </a:solidFill>
            </a:endParaRPr>
          </a:p>
        </p:txBody>
      </p:sp>
      <p:sp>
        <p:nvSpPr>
          <p:cNvPr id="1048666" name=""/>
          <p:cNvSpPr txBox="1"/>
          <p:nvPr/>
        </p:nvSpPr>
        <p:spPr>
          <a:xfrm>
            <a:off x="1142046" y="1318259"/>
            <a:ext cx="4572000" cy="5539740"/>
          </a:xfrm>
          <a:prstGeom prst="rect"/>
        </p:spPr>
        <p:txBody>
          <a:bodyPr rtlCol="0" wrap="square">
            <a:spAutoFit/>
          </a:bodyPr>
          <a:p>
            <a:r>
              <a:rPr sz="2800" lang="en-US">
                <a:solidFill>
                  <a:srgbClr val="000000"/>
                </a:solidFill>
              </a:rPr>
              <a:t>HR Managers: For making data-driven decisions on hiring, training, and performance reviews.Team Leaders: To identify high performers and those needing support.Executives: For strategic planning and workforce optimization.Employees: To understand their performance metrics and areas for growth.</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2" name=""/>
          <p:cNvSpPr txBox="1"/>
          <p:nvPr/>
        </p:nvSpPr>
        <p:spPr>
          <a:xfrm>
            <a:off x="3198100" y="1476374"/>
            <a:ext cx="5795800" cy="4701541"/>
          </a:xfrm>
          <a:prstGeom prst="rect"/>
        </p:spPr>
        <p:txBody>
          <a:bodyPr rtlCol="0" wrap="square">
            <a:spAutoFit/>
          </a:bodyPr>
          <a:p>
            <a:r>
              <a:rPr sz="2800" lang="en-US">
                <a:solidFill>
                  <a:srgbClr val="000000"/>
                </a:solidFill>
              </a:rPr>
              <a:t>We propose a user-friendly Excel-based dashboard that:Visualizes performance metrics through charts and graphs.Provides automated calculations for key performance indicators (KPIs).Enables easy filtering and segmentation of employee data.Facilitates scenario analysis to predict the impact of various HR interventions.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
          <p:cNvSpPr txBox="1"/>
          <p:nvPr/>
        </p:nvSpPr>
        <p:spPr>
          <a:xfrm>
            <a:off x="2576997" y="1426936"/>
            <a:ext cx="4572000" cy="4701540"/>
          </a:xfrm>
          <a:prstGeom prst="rect"/>
        </p:spPr>
        <p:txBody>
          <a:bodyPr rtlCol="0" wrap="square">
            <a:spAutoFit/>
          </a:bodyPr>
          <a:p>
            <a:r>
              <a:rPr sz="2800" lang="en-US">
                <a:solidFill>
                  <a:srgbClr val="000000"/>
                </a:solidFill>
              </a:rPr>
              <a:t>The dataset will include:Employee demographics (e.g., age, department, tenure).Performance ratings (quarterly or annual).Attendance records.Training and development participation.Feedback scores from peers and managers.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Box 8"/>
          <p:cNvSpPr txBox="1"/>
          <p:nvPr/>
        </p:nvSpPr>
        <p:spPr>
          <a:xfrm>
            <a:off x="2120180" y="974342"/>
            <a:ext cx="10344416" cy="16017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The "Wow" in Our Solution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1. Interactive Dashboard</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Our Excel-based solution features an interactive dashboard that allows users to visualize employee performance in real time. Users can customize views, apply filters, and drill down into specific metrics, making data exploration intuitive and engaging.</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2. Automated Insights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dashboard includes automated calculations and metrics, reducing manual effort and minimizing errors. This means HR managers can focus on strategic decision-making rather than data crunching.</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3. Predictive Analytics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By incorporating scenario analysis, users can simulate different HR strategies and predict their impact on employee performance. This forward-looking approach empowers organizations to proactively address potential issues.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4. User-Friendly Templates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We provide pre-designed templates for performance reviews and feedback, streamlining the evaluation process for managers. This ensures consistency and saves time during performance assessments.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5. Comprehensive Reporting</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solution enables the generation of detailed performance reports at the click of a button, making it easy to share insights with stakeholders and facilitate informed discussions.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6. Real-Time Collaboration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With features supporting cloud integration, teams can collaborate in real time, ensuring that all stakeholders have access to the latest data and insights, fostering a culture of transparency.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7. Actionable Recommendations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analysis not only presents data but also offers actionable recommendations based on identified trends, helping organizations to implement targeted strategies for performance improvement.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These "wow" features collectively enhance the user experience and maximize the value derived from employee performance analysis, driving impactful organizational change.</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2024-10-01T13:01:37Z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a4c0fb30c5384d59bd47a56aa6f2d22f</vt:lpwstr>
  </property>
</Properties>
</file>