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726" autoAdjust="0"/>
    <p:restoredTop sz="94624" autoAdjust="0"/>
  </p:normalViewPr>
  <p:slideViewPr>
    <p:cSldViewPr>
      <p:cViewPr>
        <p:scale>
          <a:sx n="78" d="100"/>
          <a:sy n="78" d="100"/>
        </p:scale>
        <p:origin x="-858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E2D19C-188B-486F-B2E0-C6C7E19C7231}" type="datetimeFigureOut">
              <a:rPr lang="en-US" smtClean="0"/>
              <a:pPr/>
              <a:t>5/1/2022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78A7F6-011E-41DB-A122-1C3A76FB059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E2D19C-188B-486F-B2E0-C6C7E19C7231}" type="datetimeFigureOut">
              <a:rPr lang="en-US" smtClean="0"/>
              <a:pPr/>
              <a:t>5/1/2022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78A7F6-011E-41DB-A122-1C3A76FB05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E2D19C-188B-486F-B2E0-C6C7E19C7231}" type="datetimeFigureOut">
              <a:rPr lang="en-US" smtClean="0"/>
              <a:pPr/>
              <a:t>5/1/2022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78A7F6-011E-41DB-A122-1C3A76FB05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E2D19C-188B-486F-B2E0-C6C7E19C7231}" type="datetimeFigureOut">
              <a:rPr lang="en-US" smtClean="0"/>
              <a:pPr/>
              <a:t>5/1/2022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78A7F6-011E-41DB-A122-1C3A76FB05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E2D19C-188B-486F-B2E0-C6C7E19C7231}" type="datetimeFigureOut">
              <a:rPr lang="en-US" smtClean="0"/>
              <a:pPr/>
              <a:t>5/1/2022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78A7F6-011E-41DB-A122-1C3A76FB059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E2D19C-188B-486F-B2E0-C6C7E19C7231}" type="datetimeFigureOut">
              <a:rPr lang="en-US" smtClean="0"/>
              <a:pPr/>
              <a:t>5/1/2022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78A7F6-011E-41DB-A122-1C3A76FB05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E2D19C-188B-486F-B2E0-C6C7E19C7231}" type="datetimeFigureOut">
              <a:rPr lang="en-US" smtClean="0"/>
              <a:pPr/>
              <a:t>5/1/2022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78A7F6-011E-41DB-A122-1C3A76FB059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E2D19C-188B-486F-B2E0-C6C7E19C7231}" type="datetimeFigureOut">
              <a:rPr lang="en-US" smtClean="0"/>
              <a:pPr/>
              <a:t>5/1/2022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78A7F6-011E-41DB-A122-1C3A76FB05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E2D19C-188B-486F-B2E0-C6C7E19C7231}" type="datetimeFigureOut">
              <a:rPr lang="en-US" smtClean="0"/>
              <a:pPr/>
              <a:t>5/1/2022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78A7F6-011E-41DB-A122-1C3A76FB05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E2D19C-188B-486F-B2E0-C6C7E19C7231}" type="datetimeFigureOut">
              <a:rPr lang="en-US" smtClean="0"/>
              <a:pPr/>
              <a:t>5/1/2022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78A7F6-011E-41DB-A122-1C3A76FB05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7E2D19C-188B-486F-B2E0-C6C7E19C7231}" type="datetimeFigureOut">
              <a:rPr lang="en-US" smtClean="0"/>
              <a:pPr/>
              <a:t>5/1/2022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578A7F6-011E-41DB-A122-1C3A76FB05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7E2D19C-188B-486F-B2E0-C6C7E19C7231}" type="datetimeFigureOut">
              <a:rPr lang="en-US" smtClean="0"/>
              <a:pPr/>
              <a:t>5/1/2022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578A7F6-011E-41DB-A122-1C3A76FB059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andhuu6.png"/>
          <p:cNvPicPr>
            <a:picLocks noChangeAspect="1"/>
          </p:cNvPicPr>
          <p:nvPr/>
        </p:nvPicPr>
        <p:blipFill>
          <a:blip r:embed="rId2">
            <a:lum bright="1000"/>
          </a:blip>
          <a:stretch>
            <a:fillRect/>
          </a:stretch>
        </p:blipFill>
        <p:spPr>
          <a:xfrm>
            <a:off x="228600" y="0"/>
            <a:ext cx="4800600" cy="5029200"/>
          </a:xfrm>
          <a:prstGeom prst="ellipse">
            <a:avLst/>
          </a:prstGeom>
          <a:ln w="0" cap="flat" cmpd="sng">
            <a:solidFill>
              <a:srgbClr val="00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2285733" y="1981200"/>
            <a:ext cx="685826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Baskerville Old Face" pitchFamily="18" charset="0"/>
              </a:rPr>
              <a:t>Cartoonify</a:t>
            </a:r>
            <a:r>
              <a:rPr lang="en-US" sz="5400" b="1" dirty="0" smtClean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Baskerville Old Face" pitchFamily="18" charset="0"/>
              </a:rPr>
              <a:t> An Image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Baskerville Old Face" pitchFamily="18" charset="0"/>
              </a:rPr>
              <a:t>Using </a:t>
            </a:r>
            <a:r>
              <a:rPr lang="en-US" sz="5400" b="1" dirty="0" err="1" smtClean="0">
                <a:ln w="10541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Baskerville Old Face" pitchFamily="18" charset="0"/>
              </a:rPr>
              <a:t>OpenCV</a:t>
            </a:r>
            <a:endParaRPr lang="en-US" sz="5400" b="1" dirty="0">
              <a:ln w="10541" cmpd="sng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1">
                  <a:lumMod val="9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67200" y="4495800"/>
            <a:ext cx="4876800" cy="16927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0541" cmpd="sng">
                  <a:solidFill>
                    <a:schemeClr val="tx2"/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Baskerville Old Face" pitchFamily="18" charset="0"/>
              </a:rPr>
              <a:t>Mini project members:</a:t>
            </a:r>
          </a:p>
          <a:p>
            <a:pPr algn="ctr"/>
            <a:r>
              <a:rPr lang="en-US" sz="2400" dirty="0" err="1" smtClean="0">
                <a:ln w="10541" cmpd="sng">
                  <a:solidFill>
                    <a:schemeClr val="tx2"/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Baskerville Old Face" pitchFamily="18" charset="0"/>
              </a:rPr>
              <a:t>Deepika</a:t>
            </a:r>
            <a:r>
              <a:rPr lang="en-US" sz="2400" dirty="0" smtClean="0">
                <a:ln w="10541" cmpd="sng">
                  <a:solidFill>
                    <a:schemeClr val="tx2"/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Baskerville Old Face" pitchFamily="18" charset="0"/>
              </a:rPr>
              <a:t> . L</a:t>
            </a:r>
          </a:p>
          <a:p>
            <a:pPr algn="ctr"/>
            <a:r>
              <a:rPr lang="en-US" sz="2400" dirty="0" smtClean="0">
                <a:ln w="10541" cmpd="sng">
                  <a:solidFill>
                    <a:schemeClr val="tx2"/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Baskerville Old Face" pitchFamily="18" charset="0"/>
              </a:rPr>
              <a:t>      </a:t>
            </a:r>
            <a:r>
              <a:rPr lang="en-US" sz="2400" dirty="0" err="1" smtClean="0">
                <a:ln w="10541" cmpd="sng">
                  <a:solidFill>
                    <a:schemeClr val="tx2"/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Baskerville Old Face" pitchFamily="18" charset="0"/>
              </a:rPr>
              <a:t>Nandhini</a:t>
            </a:r>
            <a:r>
              <a:rPr lang="en-US" sz="2400" dirty="0" smtClean="0">
                <a:ln w="10541" cmpd="sng">
                  <a:solidFill>
                    <a:schemeClr val="tx2"/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Baskerville Old Face" pitchFamily="18" charset="0"/>
              </a:rPr>
              <a:t> . J . P</a:t>
            </a:r>
          </a:p>
          <a:p>
            <a:pPr algn="ctr"/>
            <a:endParaRPr lang="en-US" sz="3200" b="1" cap="none" spc="0" dirty="0">
              <a:ln w="10541" cmpd="sng">
                <a:solidFill>
                  <a:schemeClr val="tx2">
                    <a:lumMod val="75000"/>
                  </a:scheme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Baskerville Old Face" pitchFamily="18" charset="0"/>
            </a:endParaRPr>
          </a:p>
        </p:txBody>
      </p:sp>
      <p:sp>
        <p:nvSpPr>
          <p:cNvPr id="13" name="Striped Right Arrow 12"/>
          <p:cNvSpPr/>
          <p:nvPr/>
        </p:nvSpPr>
        <p:spPr>
          <a:xfrm>
            <a:off x="5638800" y="5029200"/>
            <a:ext cx="304800" cy="152400"/>
          </a:xfrm>
          <a:prstGeom prst="stripedRightArrow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riped Right Arrow 13"/>
          <p:cNvSpPr/>
          <p:nvPr/>
        </p:nvSpPr>
        <p:spPr>
          <a:xfrm>
            <a:off x="5638800" y="5410200"/>
            <a:ext cx="304800" cy="152400"/>
          </a:xfrm>
          <a:prstGeom prst="stripedRightArrow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838200"/>
            <a:ext cx="41148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50" dirty="0" smtClean="0">
                <a:ln w="1270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askerville Old Face" pitchFamily="18" charset="0"/>
              </a:rPr>
              <a:t>Introduction</a:t>
            </a:r>
            <a:endParaRPr lang="en-US" sz="4800" b="1" cap="none" spc="50" dirty="0">
              <a:ln w="12700" cmpd="sng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Baskerville Old Fac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362200"/>
            <a:ext cx="7467599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3200" cap="none" spc="0" dirty="0" smtClean="0">
                <a:ln>
                  <a:solidFill>
                    <a:schemeClr val="tx1"/>
                  </a:solidFill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~ </a:t>
            </a:r>
            <a:r>
              <a:rPr lang="en-US" sz="2800" cap="none" spc="0" dirty="0" smtClean="0">
                <a:ln>
                  <a:solidFill>
                    <a:schemeClr val="tx1"/>
                  </a:solidFill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Nowadays, social applications and it’s camera as well as filter features are booming in a drastic rate. And we cannot deny the technology </a:t>
            </a:r>
            <a:r>
              <a:rPr lang="en-US" sz="2800" cap="none" spc="0" smtClean="0">
                <a:ln>
                  <a:solidFill>
                    <a:schemeClr val="tx1"/>
                  </a:solidFill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being </a:t>
            </a:r>
            <a:r>
              <a:rPr lang="en-US" sz="2800" cap="none" spc="0" smtClean="0">
                <a:ln>
                  <a:solidFill>
                    <a:schemeClr val="tx1"/>
                  </a:solidFill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absolutely fun</a:t>
            </a:r>
            <a:r>
              <a:rPr lang="en-US" sz="2800" cap="none" spc="0" dirty="0" smtClean="0">
                <a:ln>
                  <a:solidFill>
                    <a:schemeClr val="tx1"/>
                  </a:solidFill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sz="2800" dirty="0" smtClean="0">
                <a:ln>
                  <a:solidFill>
                    <a:schemeClr val="tx1"/>
                  </a:solidFill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~ For the love of social media and filters, we’ve developed a fun application to </a:t>
            </a:r>
            <a:r>
              <a:rPr lang="en-US" sz="2800" dirty="0" err="1" smtClean="0">
                <a:ln>
                  <a:solidFill>
                    <a:schemeClr val="tx1"/>
                  </a:solidFill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cartoonify</a:t>
            </a:r>
            <a:r>
              <a:rPr lang="en-US" sz="2800" dirty="0" smtClean="0">
                <a:ln>
                  <a:solidFill>
                    <a:schemeClr val="tx1"/>
                  </a:solidFill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an image using the library </a:t>
            </a:r>
            <a:r>
              <a:rPr lang="en-US" sz="2800" dirty="0" err="1" smtClean="0">
                <a:ln>
                  <a:solidFill>
                    <a:schemeClr val="tx1"/>
                  </a:solidFill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OpenCV</a:t>
            </a:r>
            <a:r>
              <a:rPr lang="en-US" sz="2800" dirty="0" smtClean="0">
                <a:ln>
                  <a:solidFill>
                    <a:schemeClr val="tx1"/>
                  </a:solidFill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. </a:t>
            </a:r>
            <a:endParaRPr lang="en-US" sz="2800" cap="none" spc="0" dirty="0">
              <a:ln>
                <a:solidFill>
                  <a:schemeClr val="tx1"/>
                </a:solidFill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0" y="685800"/>
            <a:ext cx="2472152" cy="83099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spc="50" dirty="0" err="1" smtClean="0">
                <a:ln w="1270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9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askerville Old Face" pitchFamily="18" charset="0"/>
              </a:rPr>
              <a:t>OpenCV</a:t>
            </a:r>
            <a:endParaRPr lang="en-US" sz="4800" b="1" spc="50" dirty="0" smtClean="0">
              <a:ln w="12700" cmpd="sng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90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Baskerville Old Fac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2057400"/>
            <a:ext cx="7406640" cy="378565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IN" sz="24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~Python is the pool of libraries. It has numerous libraries for real world applications. One </a:t>
            </a:r>
            <a:r>
              <a:rPr lang="en-IN" sz="2400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such library is </a:t>
            </a:r>
            <a:r>
              <a:rPr lang="en-IN" sz="2400" b="1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OpenCV</a:t>
            </a:r>
            <a:r>
              <a:rPr lang="en-IN" sz="24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.</a:t>
            </a:r>
          </a:p>
          <a:p>
            <a:endParaRPr lang="en-IN" sz="2400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IN" sz="24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~</a:t>
            </a:r>
            <a:r>
              <a:rPr lang="en-IN" sz="2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OpenCV</a:t>
            </a:r>
            <a:r>
              <a:rPr lang="en-IN" sz="24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IN" sz="2400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is a cross-platform library used for </a:t>
            </a:r>
            <a:r>
              <a:rPr lang="en-IN" sz="24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Computer vision, as it includes applications like video and image capturing and processing.</a:t>
            </a:r>
          </a:p>
          <a:p>
            <a:r>
              <a:rPr lang="en-IN" sz="24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</a:p>
          <a:p>
            <a:r>
              <a:rPr lang="en-IN" sz="24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~It is majorly used in </a:t>
            </a:r>
            <a:r>
              <a:rPr lang="en-IN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image vision</a:t>
            </a:r>
            <a:r>
              <a:rPr lang="en-IN" sz="2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IN" sz="24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and other applications.</a:t>
            </a:r>
            <a:endParaRPr lang="en-IN" sz="2400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n>
                  <a:solidFill>
                    <a:schemeClr val="tx2">
                      <a:lumMod val="50000"/>
                    </a:schemeClr>
                  </a:solidFill>
                </a:ln>
                <a:latin typeface="Baskerville Old Face" pitchFamily="18" charset="0"/>
              </a:rPr>
              <a:t>            Project Abstract</a:t>
            </a:r>
            <a:endParaRPr lang="en-IN" sz="4800" dirty="0">
              <a:ln>
                <a:solidFill>
                  <a:schemeClr val="tx2">
                    <a:lumMod val="50000"/>
                  </a:schemeClr>
                </a:solidFill>
              </a:ln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~Chosen image or captured image is converted into a cartoon like image</a:t>
            </a:r>
            <a:r>
              <a:rPr lang="en-US" sz="2400" b="1" dirty="0" smtClean="0"/>
              <a:t> </a:t>
            </a:r>
            <a:r>
              <a:rPr lang="en-US" sz="2400" dirty="0" smtClean="0"/>
              <a:t>through </a:t>
            </a:r>
            <a:r>
              <a:rPr lang="en-US" sz="2400" b="1" dirty="0" err="1" smtClean="0"/>
              <a:t>OpenCV</a:t>
            </a:r>
            <a:r>
              <a:rPr lang="en-US" sz="2400" b="1" dirty="0" smtClean="0"/>
              <a:t>.</a:t>
            </a:r>
          </a:p>
          <a:p>
            <a:pPr>
              <a:buNone/>
            </a:pPr>
            <a:r>
              <a:rPr lang="en-US" sz="2400" dirty="0" smtClean="0"/>
              <a:t>~The </a:t>
            </a:r>
            <a:r>
              <a:rPr lang="en-US" sz="2400" b="1" dirty="0" smtClean="0"/>
              <a:t>set of instructions </a:t>
            </a:r>
            <a:r>
              <a:rPr lang="en-US" sz="2400" dirty="0" smtClean="0"/>
              <a:t>include various steps to achieve the required change such as,</a:t>
            </a:r>
          </a:p>
          <a:p>
            <a:pPr>
              <a:buNone/>
            </a:pPr>
            <a:r>
              <a:rPr lang="en-US" sz="2400" dirty="0" smtClean="0"/>
              <a:t>       *Gray scale image</a:t>
            </a:r>
          </a:p>
          <a:p>
            <a:pPr>
              <a:buNone/>
            </a:pPr>
            <a:r>
              <a:rPr lang="en-US" sz="2400" dirty="0" smtClean="0"/>
              <a:t>       *Smoothening original image</a:t>
            </a:r>
          </a:p>
          <a:p>
            <a:pPr>
              <a:buNone/>
            </a:pPr>
            <a:r>
              <a:rPr lang="en-US" sz="2400" dirty="0" smtClean="0"/>
              <a:t>       *Smoothening gray scale image</a:t>
            </a:r>
          </a:p>
          <a:p>
            <a:pPr>
              <a:buNone/>
            </a:pPr>
            <a:r>
              <a:rPr lang="en-US" sz="2400" dirty="0" smtClean="0"/>
              <a:t>       *Retrieving the edges from gray scale image</a:t>
            </a:r>
          </a:p>
          <a:p>
            <a:pPr>
              <a:buNone/>
            </a:pPr>
            <a:r>
              <a:rPr lang="en-US" sz="2400" dirty="0" smtClean="0"/>
              <a:t>       *</a:t>
            </a:r>
            <a:r>
              <a:rPr lang="en-US" sz="2400" dirty="0" err="1" smtClean="0"/>
              <a:t>Cartoonification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pc="50" dirty="0" smtClean="0">
                <a:ln w="1270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askerville Old Face" pitchFamily="18" charset="0"/>
              </a:rPr>
              <a:t>             Objectives.</a:t>
            </a:r>
            <a:endParaRPr lang="en-IN" sz="4800" dirty="0">
              <a:ln w="12700" cmpd="sng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To override certain limitations from the existing output .</a:t>
            </a:r>
          </a:p>
          <a:p>
            <a:pPr>
              <a:buNone/>
            </a:pPr>
            <a:r>
              <a:rPr lang="en-US" sz="2400" b="1" dirty="0" smtClean="0">
                <a:latin typeface="Baskerville Old Face" pitchFamily="18" charset="0"/>
              </a:rPr>
              <a:t>Limitations</a:t>
            </a:r>
          </a:p>
          <a:p>
            <a:pPr>
              <a:buNone/>
            </a:pPr>
            <a:r>
              <a:rPr lang="en-US" sz="2400" dirty="0" smtClean="0"/>
              <a:t>~Only existing images in the desktop can be chosen to </a:t>
            </a:r>
            <a:r>
              <a:rPr lang="en-US" sz="2400" dirty="0" err="1" smtClean="0"/>
              <a:t>to</a:t>
            </a:r>
            <a:r>
              <a:rPr lang="en-US" sz="2400" dirty="0" smtClean="0"/>
              <a:t> be edited.</a:t>
            </a:r>
          </a:p>
          <a:p>
            <a:pPr>
              <a:buNone/>
            </a:pPr>
            <a:r>
              <a:rPr lang="en-US" sz="2400" dirty="0" smtClean="0"/>
              <a:t>~Lighter complexion images are relatively not as much as edged as bright complexion images.  </a:t>
            </a:r>
          </a:p>
          <a:p>
            <a:pPr>
              <a:buNone/>
            </a:pPr>
            <a:r>
              <a:rPr lang="en-US" sz="2400" b="1" dirty="0" smtClean="0">
                <a:latin typeface="Baskerville Old Face" pitchFamily="18" charset="0"/>
              </a:rPr>
              <a:t>Additional features</a:t>
            </a:r>
          </a:p>
          <a:p>
            <a:pPr>
              <a:buNone/>
            </a:pPr>
            <a:r>
              <a:rPr lang="en-US" sz="2400" dirty="0" smtClean="0"/>
              <a:t>~Adding </a:t>
            </a:r>
            <a:r>
              <a:rPr lang="en-US" sz="2400" b="1" dirty="0" smtClean="0"/>
              <a:t>camera</a:t>
            </a:r>
            <a:r>
              <a:rPr lang="en-US" sz="2400" dirty="0" smtClean="0"/>
              <a:t> to click pictures and edit instantly.</a:t>
            </a:r>
          </a:p>
          <a:p>
            <a:pPr>
              <a:buNone/>
            </a:pPr>
            <a:r>
              <a:rPr lang="en-US" sz="2400" dirty="0" smtClean="0"/>
              <a:t>~Improving the edging feature to get a better animated image.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50" dirty="0" smtClean="0">
                <a:ln w="1270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    </a:t>
            </a:r>
            <a:r>
              <a:rPr lang="en-US" sz="4800" spc="50" dirty="0" smtClean="0">
                <a:ln w="1270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askerville Old Face" pitchFamily="18" charset="0"/>
              </a:rPr>
              <a:t>Requirements</a:t>
            </a:r>
            <a:r>
              <a:rPr lang="en-US" sz="4800" spc="50" dirty="0" smtClean="0">
                <a:ln w="1270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askerville Old Face" pitchFamily="18" charset="0"/>
              </a:rPr>
              <a:t>.</a:t>
            </a:r>
            <a:endParaRPr lang="en-IN" sz="4800" spc="50" dirty="0">
              <a:ln w="12700" cmpd="sng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1">
                  <a:lumMod val="9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Baskerville Old Face" pitchFamily="18" charset="0"/>
              </a:rPr>
              <a:t>Hardware Components</a:t>
            </a:r>
          </a:p>
          <a:p>
            <a:pPr>
              <a:buNone/>
            </a:pPr>
            <a:r>
              <a:rPr lang="en-US" sz="2400" dirty="0" smtClean="0"/>
              <a:t>~Windows 9 and above.</a:t>
            </a:r>
          </a:p>
          <a:p>
            <a:pPr>
              <a:buNone/>
            </a:pPr>
            <a:r>
              <a:rPr lang="en-US" sz="2400" dirty="0" smtClean="0"/>
              <a:t>~Compatible on all new devices.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latin typeface="Baskerville Old Face" pitchFamily="18" charset="0"/>
              </a:rPr>
              <a:t>Software Components</a:t>
            </a:r>
          </a:p>
          <a:p>
            <a:pPr>
              <a:buNone/>
            </a:pPr>
            <a:r>
              <a:rPr lang="en-US" sz="2400" dirty="0" smtClean="0"/>
              <a:t>~Python 3.9 and above.</a:t>
            </a:r>
          </a:p>
          <a:p>
            <a:pPr>
              <a:buNone/>
            </a:pPr>
            <a:r>
              <a:rPr lang="en-US" sz="2400" dirty="0" smtClean="0"/>
              <a:t>~</a:t>
            </a:r>
            <a:r>
              <a:rPr lang="en-US" sz="2400" dirty="0" err="1" smtClean="0"/>
              <a:t>Pycharm</a:t>
            </a:r>
            <a:r>
              <a:rPr lang="en-US" sz="2400" dirty="0" smtClean="0"/>
              <a:t> IDE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andhuu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43000"/>
            <a:ext cx="3505200" cy="297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800" y="1981200"/>
            <a:ext cx="80772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 err="1" smtClean="0">
                <a:ln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rush Script MT" pitchFamily="66" charset="0"/>
              </a:rPr>
              <a:t>Thankyou</a:t>
            </a:r>
            <a:r>
              <a:rPr lang="en-US" sz="9600" b="1" cap="none" spc="0" dirty="0" smtClean="0">
                <a:ln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lackadder ITC" pitchFamily="82" charset="0"/>
              </a:rPr>
              <a:t>.</a:t>
            </a:r>
            <a:endParaRPr lang="en-US" sz="9600" b="1" cap="none" spc="0" dirty="0">
              <a:ln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Blackadder IT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333</TotalTime>
  <Words>296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Metro</vt:lpstr>
      <vt:lpstr>Slide 1</vt:lpstr>
      <vt:lpstr>Slide 2</vt:lpstr>
      <vt:lpstr>Slide 3</vt:lpstr>
      <vt:lpstr>            Project Abstract</vt:lpstr>
      <vt:lpstr>             Objectives.</vt:lpstr>
      <vt:lpstr>     Requirements.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ragav</dc:creator>
  <cp:lastModifiedBy>ragav</cp:lastModifiedBy>
  <cp:revision>2</cp:revision>
  <dcterms:created xsi:type="dcterms:W3CDTF">2022-03-25T12:56:31Z</dcterms:created>
  <dcterms:modified xsi:type="dcterms:W3CDTF">2022-05-01T17:04:52Z</dcterms:modified>
</cp:coreProperties>
</file>