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29EE-C0E0-5CA4-6934-51F1597B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B3240-10C3-1827-3AF8-4864E9A2B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D0AD-8B3F-9E6D-D7B3-30F37AF7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D29C8-F243-76BF-94B1-FD5D75A3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3685-4ED4-09E0-07CA-457B141D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FF60-6339-B0A8-689E-4F51F031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C0C41-9CEC-B923-2C42-DC0AA62E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4D75-5D21-FAA7-80B1-A6492377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D04A2-88F1-BD3F-B0FA-FE851874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EC61-6BFE-EE01-EFC0-0B04A469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D8843-4DCB-F41C-1288-165B0F1E1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AE4E6-C8D4-F074-A37B-7E16AC6A7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2CEE-5F05-2DE7-377A-264372A2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D96E-B36A-426B-09E4-7DA7A0A3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63B0-DFD5-4069-6EB5-88CA6E43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6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B518-33EE-9D9D-67BE-E42341A0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B425-C149-553B-3FF1-AF65CACA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2A36-AA62-E592-4982-781DA061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4F86-5305-7A97-B96D-D8E11AE4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ED4-9425-27E1-8C3A-FBBC6A09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F032-1415-EE64-08E4-DAB40303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431B4-3E90-0DDB-4F3C-8AE72FF52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4D248-1202-81D6-A1CB-17EF808D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B628-8143-4480-F18F-52E4A259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21C1-0095-2AB0-2093-DC25B5D7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CE6-481C-DDAB-0EF0-BB950357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345A-4A6A-A24C-7B7E-7F952D114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95BC9-F7C0-8D08-9750-05D840263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2358D-FD02-B10A-45AB-280E7340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2000-BB8C-E200-08EB-19CF4ECD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C6C2-7A55-AC32-614E-8B0B541D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2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0641-3281-2FE7-B1FD-782FD7F2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D66B-F5EC-5347-5A01-B50D143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BA92D-1D82-7914-9185-DD523BCD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1A394-FCE4-2D98-AB78-1BCF1A9A3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22676-B01A-7E04-22F9-163791CB4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0CF92-C5B3-C361-019E-81FAACB9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5729F-4AA5-5F65-38E5-71503DA6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B7F32-0172-D0CA-DF4D-96F05174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4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317-6471-0229-D168-51FB391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9DE8E-CD9F-4A74-8385-9C294FEB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20612-E390-42A0-C562-B8FA4EFF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F9CE-018B-5263-8372-61D3B461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0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20497-3B33-F8A4-02C3-5D70642A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6EB65-7DCB-378C-B82F-7FF390CC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7EB2-A92C-557F-B044-29CA078E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4B80-9E19-EFCF-393F-F57449D9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029B-B344-B1F9-63B5-E31D7C3E3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69EF1-1524-54DE-B8ED-1FFBC585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E813-5D1B-B25F-A2D6-23D99D91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E3A0-9677-8A0E-EF14-24B32E1F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D1B05-B848-EF3F-7B31-BC7E06CA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0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47A2-3F7C-465F-5C37-E0BE30FE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099F0-CFFF-8707-FA07-1638B339B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1F73-7309-A17C-A070-D18567138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BA40-F3F3-6964-E639-548C3810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C338-0AA4-1332-879D-35A422EC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AC76-7728-73C9-2829-18576FB3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74A2F-C62D-0DEB-3D83-FEB43D83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82BC8-105E-1AA8-2342-1DB0ECCE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F0067-F0FD-9F5C-ACA7-F1DCB7065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B4F4-456A-4D02-BAD8-255FE937B1D9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33D3-82D3-123E-5718-6F6CB8DFE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6D40-1BAA-4568-6AE9-F5752E1F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154F-B424-4FC5-A6CC-1D8EFB7A5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4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1EF1-420C-55E0-1338-F933EB30D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C9097-5AFB-63AB-2B29-A85EE6C3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2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J</dc:creator>
  <cp:lastModifiedBy>Dheeraj J</cp:lastModifiedBy>
  <cp:revision>1</cp:revision>
  <dcterms:created xsi:type="dcterms:W3CDTF">2023-03-16T08:54:30Z</dcterms:created>
  <dcterms:modified xsi:type="dcterms:W3CDTF">2023-03-16T08:54:47Z</dcterms:modified>
</cp:coreProperties>
</file>