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9" r:id="rId4"/>
    <p:sldId id="260" r:id="rId5"/>
    <p:sldId id="257" r:id="rId6"/>
    <p:sldId id="261" r:id="rId7"/>
    <p:sldId id="264" r:id="rId8"/>
    <p:sldId id="265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37E27-B646-400F-85E6-CF13D2C619B7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77D30-0BE6-45B2-96EF-98A3B0FD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7D30-0BE6-45B2-96EF-98A3B0FD2F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1A218-D932-4429-A52D-F4509F9C7D5E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6845E-DE37-4D43-9DF6-DF6088A273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1A218-D932-4429-A52D-F4509F9C7D5E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6845E-DE37-4D43-9DF6-DF6088A27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1A218-D932-4429-A52D-F4509F9C7D5E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6845E-DE37-4D43-9DF6-DF6088A27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1A218-D932-4429-A52D-F4509F9C7D5E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6845E-DE37-4D43-9DF6-DF6088A27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1A218-D932-4429-A52D-F4509F9C7D5E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6845E-DE37-4D43-9DF6-DF6088A273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1A218-D932-4429-A52D-F4509F9C7D5E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6845E-DE37-4D43-9DF6-DF6088A27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1A218-D932-4429-A52D-F4509F9C7D5E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6845E-DE37-4D43-9DF6-DF6088A27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1A218-D932-4429-A52D-F4509F9C7D5E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6845E-DE37-4D43-9DF6-DF6088A27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1A218-D932-4429-A52D-F4509F9C7D5E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6845E-DE37-4D43-9DF6-DF6088A273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1A218-D932-4429-A52D-F4509F9C7D5E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6845E-DE37-4D43-9DF6-DF6088A27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1A218-D932-4429-A52D-F4509F9C7D5E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6845E-DE37-4D43-9DF6-DF6088A273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FD1A218-D932-4429-A52D-F4509F9C7D5E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8E6845E-DE37-4D43-9DF6-DF6088A273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609600"/>
            <a:ext cx="633735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AUDIO STREAMING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3" name="Picture 2" descr="Schedule-Streaming-Audio-Recordings-in-Ubunt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3581400"/>
            <a:ext cx="44958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5335" y="2967335"/>
            <a:ext cx="4913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981200"/>
            <a:ext cx="68625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STREAMING :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Why is it cool ???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524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0668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</a:t>
            </a:r>
            <a:r>
              <a:rPr lang="en-US" sz="2400" b="1" i="1" u="sng" dirty="0" smtClean="0">
                <a:latin typeface="Stencil Std" pitchFamily="82" charset="0"/>
              </a:rPr>
              <a:t>AUDIO STREAMING: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</a:t>
            </a:r>
          </a:p>
          <a:p>
            <a:r>
              <a:rPr lang="en-US" sz="2400" dirty="0" smtClean="0"/>
              <a:t>         It's </a:t>
            </a:r>
            <a:r>
              <a:rPr lang="en-US" sz="2400" dirty="0"/>
              <a:t>a method of delivering an audio signal to your computer over </a:t>
            </a:r>
            <a:r>
              <a:rPr lang="en-US" sz="2400" dirty="0" smtClean="0"/>
              <a:t>a network and </a:t>
            </a:r>
            <a:r>
              <a:rPr lang="en-US" sz="2400" dirty="0"/>
              <a:t>differs from the "normal" method of receiving Internet audio in one important </a:t>
            </a:r>
            <a:r>
              <a:rPr lang="en-US" sz="2400" dirty="0" smtClean="0"/>
              <a:t>way : </a:t>
            </a:r>
            <a:r>
              <a:rPr lang="en-US" sz="2400" dirty="0"/>
              <a:t>instead of having to download a ".wav", ".au" or other type of file completely before being able to listen to it, you hear the sound </a:t>
            </a:r>
            <a:r>
              <a:rPr lang="en-US" sz="2400" i="1" dirty="0"/>
              <a:t>as it arrives </a:t>
            </a:r>
            <a:r>
              <a:rPr lang="en-US" sz="2400" dirty="0"/>
              <a:t>at your computer, and therefore do not have to wait for a complete </a:t>
            </a:r>
            <a:r>
              <a:rPr lang="en-US" sz="2400" dirty="0" smtClean="0"/>
              <a:t>download.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The sole purpose  of our application </a:t>
            </a:r>
            <a:r>
              <a:rPr lang="en-US" sz="2400" dirty="0"/>
              <a:t>enables a user </a:t>
            </a:r>
            <a:r>
              <a:rPr lang="en-US" sz="2400" dirty="0" smtClean="0"/>
              <a:t>to share </a:t>
            </a:r>
            <a:r>
              <a:rPr lang="en-US" sz="2400" dirty="0"/>
              <a:t>and play music with the </a:t>
            </a:r>
            <a:r>
              <a:rPr lang="en-US" sz="2400" dirty="0" smtClean="0"/>
              <a:t>other person in the network. </a:t>
            </a:r>
            <a:endParaRPr lang="en-US" sz="2400" dirty="0"/>
          </a:p>
        </p:txBody>
      </p:sp>
      <p:pic>
        <p:nvPicPr>
          <p:cNvPr id="6" name="Picture 5" descr="world-music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0"/>
            <a:ext cx="1955800" cy="1964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0"/>
            <a:ext cx="70158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EXISTING SYSTEMS</a:t>
            </a:r>
            <a:endParaRPr lang="en-US" sz="4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5240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three major existing streaming technologies in market are RealMedia, QuickTime, and Windows Media technology </a:t>
            </a:r>
          </a:p>
        </p:txBody>
      </p:sp>
      <p:pic>
        <p:nvPicPr>
          <p:cNvPr id="7" name="Picture 6" descr="P4-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514600"/>
            <a:ext cx="73914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edia Player - 34k 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524000"/>
            <a:ext cx="4088130" cy="3947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'RealPlayer G2  - 11k GIF 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04800"/>
            <a:ext cx="4292600" cy="112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live-radio.net/images/qcd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209800"/>
            <a:ext cx="338836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2209800"/>
            <a:ext cx="6019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Our Project-</a:t>
            </a:r>
          </a:p>
          <a:p>
            <a:pPr algn="ctr"/>
            <a:r>
              <a:rPr lang="en-US" sz="54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WHAT??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457200"/>
            <a:ext cx="7467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Two systems connected over a peer to peer network using NIC cards.</a:t>
            </a:r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Both the systems should have the software developed by us, installed.</a:t>
            </a:r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At least one of the two machines are required to contain music files in a specific folder which are to be shared over the network.</a:t>
            </a:r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One  of the users can search and locate the desired music files in the shared folder and download it. </a:t>
            </a:r>
          </a:p>
        </p:txBody>
      </p:sp>
      <p:pic>
        <p:nvPicPr>
          <p:cNvPr id="3" name="Picture 2" descr="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1295400"/>
            <a:ext cx="3886200" cy="1714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2743200"/>
            <a:ext cx="46959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Our project-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HOW??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533400"/>
            <a:ext cx="8001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1900" dirty="0" smtClean="0"/>
              <a:t>Language used : C#</a:t>
            </a:r>
          </a:p>
          <a:p>
            <a:pPr>
              <a:buBlip>
                <a:blip r:embed="rId2"/>
              </a:buBlip>
            </a:pPr>
            <a:endParaRPr lang="en-US" sz="1900" dirty="0" smtClean="0"/>
          </a:p>
          <a:p>
            <a:pPr>
              <a:buBlip>
                <a:blip r:embed="rId2"/>
              </a:buBlip>
            </a:pPr>
            <a:r>
              <a:rPr lang="en-US" sz="1900" dirty="0" smtClean="0"/>
              <a:t>Framework : ASP . Net</a:t>
            </a:r>
          </a:p>
          <a:p>
            <a:pPr>
              <a:buBlip>
                <a:blip r:embed="rId2"/>
              </a:buBlip>
            </a:pPr>
            <a:endParaRPr lang="en-US" sz="1900" dirty="0" smtClean="0"/>
          </a:p>
          <a:p>
            <a:pPr>
              <a:buBlip>
                <a:blip r:embed="rId2"/>
              </a:buBlip>
            </a:pPr>
            <a:r>
              <a:rPr lang="en-US" sz="1900" dirty="0" smtClean="0"/>
              <a:t>IDE : Visual Studio 2005</a:t>
            </a:r>
          </a:p>
          <a:p>
            <a:endParaRPr lang="en-US" sz="1900" dirty="0" smtClean="0"/>
          </a:p>
          <a:p>
            <a:pPr>
              <a:buBlip>
                <a:blip r:embed="rId2"/>
              </a:buBlip>
            </a:pPr>
            <a:r>
              <a:rPr lang="en-US" sz="1900" dirty="0" smtClean="0"/>
              <a:t>Hardware  involved : </a:t>
            </a:r>
          </a:p>
          <a:p>
            <a:r>
              <a:rPr lang="en-US" sz="1900" dirty="0" smtClean="0"/>
              <a:t>                                 Minimum memory-200MB to load our software.</a:t>
            </a:r>
          </a:p>
          <a:p>
            <a:r>
              <a:rPr lang="en-US" sz="1900" dirty="0" smtClean="0"/>
              <a:t>                                 Network interface cards</a:t>
            </a:r>
          </a:p>
          <a:p>
            <a:r>
              <a:rPr lang="en-US" sz="1900" dirty="0" smtClean="0"/>
              <a:t>                 </a:t>
            </a:r>
          </a:p>
          <a:p>
            <a:pPr>
              <a:buBlip>
                <a:blip r:embed="rId2"/>
              </a:buBlip>
            </a:pPr>
            <a:r>
              <a:rPr lang="en-US" sz="1900" dirty="0" smtClean="0"/>
              <a:t>Other software involved : Audio players in both the machines</a:t>
            </a:r>
          </a:p>
          <a:p>
            <a:r>
              <a:rPr lang="en-US" sz="1900" dirty="0" smtClean="0"/>
              <a:t>                                 </a:t>
            </a:r>
            <a:endParaRPr lang="en-US" sz="1900" dirty="0"/>
          </a:p>
        </p:txBody>
      </p:sp>
      <p:pic>
        <p:nvPicPr>
          <p:cNvPr id="6" name="Picture 5" descr="20110128002628!Visual_Studio_2010_Logo_Horizontal_layo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4572000"/>
            <a:ext cx="4151376" cy="609745"/>
          </a:xfrm>
          <a:prstGeom prst="rect">
            <a:avLst/>
          </a:prstGeom>
        </p:spPr>
      </p:pic>
      <p:pic>
        <p:nvPicPr>
          <p:cNvPr id="7" name="Picture 6" descr="_net_logo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4495800"/>
            <a:ext cx="1809750" cy="1206500"/>
          </a:xfrm>
          <a:prstGeom prst="rect">
            <a:avLst/>
          </a:prstGeom>
        </p:spPr>
      </p:pic>
      <p:pic>
        <p:nvPicPr>
          <p:cNvPr id="8" name="Picture 7" descr="arch-C-sharp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3000" y="5257800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183</TotalTime>
  <Words>153</Words>
  <Application>Microsoft Office PowerPoint</Application>
  <PresentationFormat>On-screen Show (4:3)</PresentationFormat>
  <Paragraphs>40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NANDINI</dc:creator>
  <cp:lastModifiedBy>user</cp:lastModifiedBy>
  <cp:revision>29</cp:revision>
  <dcterms:created xsi:type="dcterms:W3CDTF">2011-09-29T15:14:01Z</dcterms:created>
  <dcterms:modified xsi:type="dcterms:W3CDTF">2011-10-09T17:00:56Z</dcterms:modified>
</cp:coreProperties>
</file>