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Bernard MT Condensed" panose="02050806060905020404" pitchFamily="18" charset="0"/>
      <p:regular r:id="rId30"/>
    </p:embeddedFont>
    <p:embeddedFont>
      <p:font typeface="Algerian" panose="04020705040A02060702" pitchFamily="82" charset="0"/>
      <p:regular r:id="rId31"/>
    </p:embeddedFont>
    <p:embeddedFont>
      <p:font typeface="Roboto" panose="020B0604020202020204" charset="0"/>
      <p:regular r:id="rId32"/>
      <p:bold r:id="rId33"/>
      <p:italic r:id="rId34"/>
      <p:boldItalic r:id="rId35"/>
    </p:embeddedFont>
    <p:embeddedFont>
      <p:font typeface="Bahnschrift SemiBold Condensed" panose="020B0502040204020203" pitchFamily="34" charset="0"/>
      <p:bold r:id="rId36"/>
    </p:embeddedFont>
    <p:embeddedFont>
      <p:font typeface="Monotype Corsiva" panose="03010101010201010101" pitchFamily="66" charset="0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20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379351-A1DC-4A68-96EB-76034979EB98}" type="doc">
      <dgm:prSet loTypeId="urn:microsoft.com/office/officeart/2005/8/layout/process1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18E513-24DA-4C3C-A377-E3FF00CEE891}">
      <dgm:prSet/>
      <dgm:spPr/>
      <dgm:t>
        <a:bodyPr/>
        <a:lstStyle/>
        <a:p>
          <a:pPr rtl="0"/>
          <a:r>
            <a:rPr lang="en-US" b="1" i="0" dirty="0" smtClean="0"/>
            <a:t>Project Title:</a:t>
          </a:r>
          <a:r>
            <a:rPr lang="en-US" b="0" i="0" dirty="0" smtClean="0"/>
            <a:t> </a:t>
          </a:r>
          <a:r>
            <a:rPr lang="en-US" b="0" i="1" dirty="0" smtClean="0"/>
            <a:t>My Digital Portfolio</a:t>
          </a:r>
          <a:r>
            <a:rPr lang="en-US" b="0" i="0" dirty="0" smtClean="0"/>
            <a:t/>
          </a:r>
          <a:br>
            <a:rPr lang="en-US" b="0" i="0" dirty="0" smtClean="0"/>
          </a:br>
          <a:r>
            <a:rPr lang="en-US" b="1" i="0" dirty="0" smtClean="0"/>
            <a:t>Technologies Used:</a:t>
          </a:r>
          <a:r>
            <a:rPr lang="en-US" b="0" i="0" dirty="0" smtClean="0"/>
            <a:t> HTML, CSS, JavaScript</a:t>
          </a:r>
          <a:br>
            <a:rPr lang="en-US" b="0" i="0" dirty="0" smtClean="0"/>
          </a:br>
          <a:r>
            <a:rPr lang="en-US" b="1" i="0" dirty="0" smtClean="0"/>
            <a:t>Student Name:</a:t>
          </a:r>
          <a:r>
            <a:rPr lang="en-US" b="0" i="0" dirty="0" smtClean="0"/>
            <a:t> [</a:t>
          </a:r>
          <a:r>
            <a:rPr lang="en-US" b="0" i="0" dirty="0" err="1" smtClean="0"/>
            <a:t>V.Nandhini</a:t>
          </a:r>
          <a:r>
            <a:rPr lang="en-US" b="0" i="0" dirty="0" smtClean="0"/>
            <a:t>]</a:t>
          </a:r>
          <a:br>
            <a:rPr lang="en-US" b="0" i="0" dirty="0" smtClean="0"/>
          </a:br>
          <a:r>
            <a:rPr lang="en-US" b="1" i="0" dirty="0" smtClean="0"/>
            <a:t>Project Duration:</a:t>
          </a:r>
          <a:r>
            <a:rPr lang="en-US" b="0" i="0" dirty="0" smtClean="0"/>
            <a:t> [e.g., 2 weeks]</a:t>
          </a:r>
        </a:p>
        <a:p>
          <a:pPr rtl="0"/>
          <a:r>
            <a:rPr lang="en-US" b="0" i="0" dirty="0" err="1" smtClean="0"/>
            <a:t>Targent</a:t>
          </a:r>
          <a:r>
            <a:rPr lang="en-US" b="1" i="0" dirty="0" smtClean="0"/>
            <a:t>  Audience :</a:t>
          </a:r>
          <a:r>
            <a:rPr lang="en-US" b="1" i="0" dirty="0" err="1" smtClean="0"/>
            <a:t>Teachers,Classmates</a:t>
          </a:r>
          <a:r>
            <a:rPr lang="en-US" b="1" i="0" dirty="0" smtClean="0"/>
            <a:t>,</a:t>
          </a:r>
        </a:p>
        <a:p>
          <a:pPr rtl="0"/>
          <a:r>
            <a:rPr lang="en-US" b="1" i="0" dirty="0" smtClean="0"/>
            <a:t>Potential </a:t>
          </a:r>
          <a:r>
            <a:rPr lang="en-US" b="1" i="0" dirty="0" err="1" smtClean="0"/>
            <a:t>employers,or</a:t>
          </a:r>
          <a:r>
            <a:rPr lang="en-US" b="1" i="0" dirty="0" smtClean="0"/>
            <a:t> college admission</a:t>
          </a:r>
        </a:p>
        <a:p>
          <a:pPr rtl="0"/>
          <a:r>
            <a:rPr lang="en-US" b="1" i="0" dirty="0" smtClean="0"/>
            <a:t>officers</a:t>
          </a:r>
          <a:endParaRPr lang="en-US" dirty="0"/>
        </a:p>
      </dgm:t>
    </dgm:pt>
    <dgm:pt modelId="{3B9EB353-3CA9-463C-8F28-7C599823A16C}" type="parTrans" cxnId="{09468EBF-6D1F-4378-AEF0-B6B4E93564B1}">
      <dgm:prSet/>
      <dgm:spPr/>
      <dgm:t>
        <a:bodyPr/>
        <a:lstStyle/>
        <a:p>
          <a:endParaRPr lang="en-US"/>
        </a:p>
      </dgm:t>
    </dgm:pt>
    <dgm:pt modelId="{A2F6AF25-3909-464D-A221-C429DE6F2993}" type="sibTrans" cxnId="{09468EBF-6D1F-4378-AEF0-B6B4E93564B1}">
      <dgm:prSet/>
      <dgm:spPr/>
      <dgm:t>
        <a:bodyPr/>
        <a:lstStyle/>
        <a:p>
          <a:endParaRPr lang="en-US"/>
        </a:p>
      </dgm:t>
    </dgm:pt>
    <dgm:pt modelId="{84C1FEDA-6F19-4874-B44A-2E7E08707A63}" type="pres">
      <dgm:prSet presAssocID="{8C379351-A1DC-4A68-96EB-76034979EB98}" presName="Name0" presStyleCnt="0">
        <dgm:presLayoutVars>
          <dgm:dir/>
          <dgm:resizeHandles val="exact"/>
        </dgm:presLayoutVars>
      </dgm:prSet>
      <dgm:spPr/>
    </dgm:pt>
    <dgm:pt modelId="{80E97CCF-FA30-4207-A9FA-D8662865AC6C}" type="pres">
      <dgm:prSet presAssocID="{8918E513-24DA-4C3C-A377-E3FF00CEE891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B557D1-4CF2-48D5-81D6-1C367262BC33}" type="presOf" srcId="{8918E513-24DA-4C3C-A377-E3FF00CEE891}" destId="{80E97CCF-FA30-4207-A9FA-D8662865AC6C}" srcOrd="0" destOrd="0" presId="urn:microsoft.com/office/officeart/2005/8/layout/process1"/>
    <dgm:cxn modelId="{93A10D00-1DA8-41C3-A19C-F8A6A11237B7}" type="presOf" srcId="{8C379351-A1DC-4A68-96EB-76034979EB98}" destId="{84C1FEDA-6F19-4874-B44A-2E7E08707A63}" srcOrd="0" destOrd="0" presId="urn:microsoft.com/office/officeart/2005/8/layout/process1"/>
    <dgm:cxn modelId="{09468EBF-6D1F-4378-AEF0-B6B4E93564B1}" srcId="{8C379351-A1DC-4A68-96EB-76034979EB98}" destId="{8918E513-24DA-4C3C-A377-E3FF00CEE891}" srcOrd="0" destOrd="0" parTransId="{3B9EB353-3CA9-463C-8F28-7C599823A16C}" sibTransId="{A2F6AF25-3909-464D-A221-C429DE6F2993}"/>
    <dgm:cxn modelId="{2F0F2193-1CA4-427C-A4AB-8DF8CB4BA56A}" type="presParOf" srcId="{84C1FEDA-6F19-4874-B44A-2E7E08707A63}" destId="{80E97CCF-FA30-4207-A9FA-D8662865AC6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97CCF-FA30-4207-A9FA-D8662865AC6C}">
      <dsp:nvSpPr>
        <dsp:cNvPr id="0" name=""/>
        <dsp:cNvSpPr/>
      </dsp:nvSpPr>
      <dsp:spPr>
        <a:xfrm>
          <a:off x="2972" y="0"/>
          <a:ext cx="6080956" cy="26067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Project Title:</a:t>
          </a:r>
          <a:r>
            <a:rPr lang="en-US" sz="2100" b="0" i="0" kern="1200" dirty="0" smtClean="0"/>
            <a:t> </a:t>
          </a:r>
          <a:r>
            <a:rPr lang="en-US" sz="2100" b="0" i="1" kern="1200" dirty="0" smtClean="0"/>
            <a:t>My Digital Portfolio</a:t>
          </a:r>
          <a:r>
            <a:rPr lang="en-US" sz="2100" b="0" i="0" kern="1200" dirty="0" smtClean="0"/>
            <a:t/>
          </a:r>
          <a:br>
            <a:rPr lang="en-US" sz="2100" b="0" i="0" kern="1200" dirty="0" smtClean="0"/>
          </a:br>
          <a:r>
            <a:rPr lang="en-US" sz="2100" b="1" i="0" kern="1200" dirty="0" smtClean="0"/>
            <a:t>Technologies Used:</a:t>
          </a:r>
          <a:r>
            <a:rPr lang="en-US" sz="2100" b="0" i="0" kern="1200" dirty="0" smtClean="0"/>
            <a:t> HTML, CSS, JavaScript</a:t>
          </a:r>
          <a:br>
            <a:rPr lang="en-US" sz="2100" b="0" i="0" kern="1200" dirty="0" smtClean="0"/>
          </a:br>
          <a:r>
            <a:rPr lang="en-US" sz="2100" b="1" i="0" kern="1200" dirty="0" smtClean="0"/>
            <a:t>Student Name:</a:t>
          </a:r>
          <a:r>
            <a:rPr lang="en-US" sz="2100" b="0" i="0" kern="1200" dirty="0" smtClean="0"/>
            <a:t> [</a:t>
          </a:r>
          <a:r>
            <a:rPr lang="en-US" sz="2100" b="0" i="0" kern="1200" dirty="0" err="1" smtClean="0"/>
            <a:t>V.Nandhini</a:t>
          </a:r>
          <a:r>
            <a:rPr lang="en-US" sz="2100" b="0" i="0" kern="1200" dirty="0" smtClean="0"/>
            <a:t>]</a:t>
          </a:r>
          <a:br>
            <a:rPr lang="en-US" sz="2100" b="0" i="0" kern="1200" dirty="0" smtClean="0"/>
          </a:br>
          <a:r>
            <a:rPr lang="en-US" sz="2100" b="1" i="0" kern="1200" dirty="0" smtClean="0"/>
            <a:t>Project Duration:</a:t>
          </a:r>
          <a:r>
            <a:rPr lang="en-US" sz="2100" b="0" i="0" kern="1200" dirty="0" smtClean="0"/>
            <a:t> [e.g., 2 weeks]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0" i="0" kern="1200" dirty="0" err="1" smtClean="0"/>
            <a:t>Targent</a:t>
          </a:r>
          <a:r>
            <a:rPr lang="en-US" sz="2100" b="1" i="0" kern="1200" dirty="0" smtClean="0"/>
            <a:t>  Audience :</a:t>
          </a:r>
          <a:r>
            <a:rPr lang="en-US" sz="2100" b="1" i="0" kern="1200" dirty="0" err="1" smtClean="0"/>
            <a:t>Teachers,Classmates</a:t>
          </a:r>
          <a:r>
            <a:rPr lang="en-US" sz="2100" b="1" i="0" kern="1200" dirty="0" smtClean="0"/>
            <a:t>,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Potential </a:t>
          </a:r>
          <a:r>
            <a:rPr lang="en-US" sz="2100" b="1" i="0" kern="1200" dirty="0" err="1" smtClean="0"/>
            <a:t>employers,or</a:t>
          </a:r>
          <a:r>
            <a:rPr lang="en-US" sz="2100" b="1" i="0" kern="1200" dirty="0" smtClean="0"/>
            <a:t> college admission</a:t>
          </a:r>
        </a:p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i="0" kern="1200" dirty="0" smtClean="0"/>
            <a:t>officers</a:t>
          </a:r>
          <a:endParaRPr lang="en-US" sz="2100" kern="1200" dirty="0"/>
        </a:p>
      </dsp:txBody>
      <dsp:txXfrm>
        <a:off x="79320" y="76348"/>
        <a:ext cx="5928260" cy="2454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03985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4103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1843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b1267599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b1267599c_0_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g37b1267599c_0_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4457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b1267599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b1267599c_0_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37b1267599c_0_8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13756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5486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4790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1009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485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457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2368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7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0841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5054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510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91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>
            <a:spLocks noGrp="1"/>
          </p:cNvSpPr>
          <p:nvPr>
            <p:ph type="pic" idx="2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9" name="Google Shape;99;p13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200" b="0" i="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2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3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4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6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15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16"/>
          <p:cNvSpPr>
            <a:spLocks noGrp="1"/>
          </p:cNvSpPr>
          <p:nvPr>
            <p:ph type="pic" idx="2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6"/>
          <p:cNvSpPr>
            <a:spLocks noGrp="1"/>
          </p:cNvSpPr>
          <p:nvPr>
            <p:ph type="pic" idx="5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6" name="Google Shape;126;p16"/>
          <p:cNvSpPr txBox="1">
            <a:spLocks noGrp="1"/>
          </p:cNvSpPr>
          <p:nvPr>
            <p:ph type="body" idx="6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7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>
            <a:spLocks noGrp="1"/>
          </p:cNvSpPr>
          <p:nvPr>
            <p:ph type="pic" idx="8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129" name="Google Shape;129;p16"/>
          <p:cNvSpPr txBox="1">
            <a:spLocks noGrp="1"/>
          </p:cNvSpPr>
          <p:nvPr>
            <p:ph type="body" idx="9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30" name="Google Shape;130;p16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16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w="12700" cap="flat" cmpd="sng">
            <a:solidFill>
              <a:srgbClr val="86D1D8">
                <a:alpha val="4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1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body" idx="1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1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2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body" idx="3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86D1D8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4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0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marL="1371600" lvl="2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marL="1828800" lvl="3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marL="2286000" lvl="4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marL="2743200" lvl="5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marL="3200400" lvl="6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marL="3657600" lvl="7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marL="4114800" lvl="8" indent="-29972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45"/>
              </a:srgbClr>
            </a:outerShdw>
          </a:effectLst>
        </p:spPr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lvl="0" indent="0" algn="ctr">
              <a:spcBef>
                <a:spcPts val="0"/>
              </a:spcBef>
              <a:buNone/>
              <a:defRPr/>
            </a:lvl1pPr>
            <a:lvl2pPr marL="38100" lvl="1" indent="0" algn="ctr">
              <a:spcBef>
                <a:spcPts val="0"/>
              </a:spcBef>
              <a:buNone/>
              <a:defRPr/>
            </a:lvl2pPr>
            <a:lvl3pPr marL="38100" lvl="2" indent="0" algn="ctr">
              <a:spcBef>
                <a:spcPts val="0"/>
              </a:spcBef>
              <a:buNone/>
              <a:defRPr/>
            </a:lvl3pPr>
            <a:lvl4pPr marL="38100" lvl="3" indent="0" algn="ctr">
              <a:spcBef>
                <a:spcPts val="0"/>
              </a:spcBef>
              <a:buNone/>
              <a:defRPr/>
            </a:lvl4pPr>
            <a:lvl5pPr marL="38100" lvl="4" indent="0" algn="ctr">
              <a:spcBef>
                <a:spcPts val="0"/>
              </a:spcBef>
              <a:buNone/>
              <a:defRPr/>
            </a:lvl5pPr>
            <a:lvl6pPr marL="38100" lvl="5" indent="0" algn="ctr">
              <a:spcBef>
                <a:spcPts val="0"/>
              </a:spcBef>
              <a:buNone/>
              <a:defRPr/>
            </a:lvl6pPr>
            <a:lvl7pPr marL="38100" lvl="6" indent="0" algn="ctr">
              <a:spcBef>
                <a:spcPts val="0"/>
              </a:spcBef>
              <a:buNone/>
              <a:defRPr/>
            </a:lvl7pPr>
            <a:lvl8pPr marL="38100" lvl="7" indent="0" algn="ctr">
              <a:spcBef>
                <a:spcPts val="0"/>
              </a:spcBef>
              <a:buNone/>
              <a:defRPr/>
            </a:lvl8pPr>
            <a:lvl9pPr marL="38100" lvl="8" indent="0" algn="ctr">
              <a:spcBef>
                <a:spcPts val="0"/>
              </a:spcBef>
              <a:buNone/>
              <a:defRPr/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20">
            <a:alphaModFix/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1">
            <a:alphaModFix/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2">
            <a:alphaModFix/>
          </a:blip>
          <a:srcRect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/>
          <p:cNvPicPr preferRelativeResize="0"/>
          <p:nvPr/>
        </p:nvPicPr>
        <p:blipFill rotWithShape="1">
          <a:blip r:embed="rId23">
            <a:alphaModFix/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dt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ft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38100" marR="0" lvl="0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38100" marR="0" lvl="1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38100" marR="0" lvl="2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38100" marR="0" lvl="3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8100" marR="0" lvl="4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8100" marR="0" lvl="5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8100" marR="0" lvl="6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8100" marR="0" lvl="7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38100" marR="0" lvl="8" indent="0" algn="ctr" rtl="0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9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153" name="Google Shape;153;p19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5" name="Google Shape;155;p19"/>
          <p:cNvSpPr/>
          <p:nvPr/>
        </p:nvSpPr>
        <p:spPr>
          <a:xfrm>
            <a:off x="3752852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800475" y="522922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646111" y="543925"/>
            <a:ext cx="9404723" cy="1309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b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7200"/>
              <a:buFont typeface="Times New Roman"/>
              <a:buNone/>
            </a:pPr>
            <a:r>
              <a:rPr lang="en-US" b="1" i="0" dirty="0" smtClean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</a:t>
            </a:r>
            <a:r>
              <a:rPr lang="en-US" b="1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</a:t>
            </a:r>
            <a:r>
              <a:rPr lang="en-US" b="1" i="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/>
          </a:p>
        </p:txBody>
      </p:sp>
      <p:sp>
        <p:nvSpPr>
          <p:cNvPr id="158" name="Google Shape;158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6" y="6467477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2295525" y="2098072"/>
            <a:ext cx="8610600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</a:t>
            </a:r>
            <a:r>
              <a:rPr lang="en-US" sz="2400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NAME:</a:t>
            </a:r>
            <a:r>
              <a:rPr lang="en-US" sz="2400" dirty="0" smtClean="0">
                <a:solidFill>
                  <a:schemeClr val="lt1"/>
                </a:solidFill>
                <a:latin typeface="Bernard MT Condensed" panose="02050806060905020404" pitchFamily="18" charset="0"/>
                <a:ea typeface="Century Gothic"/>
                <a:cs typeface="Century Gothic"/>
                <a:sym typeface="Century Gothic"/>
              </a:rPr>
              <a:t>V.NANDHINI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REGISTER NO AND NMID:  </a:t>
            </a:r>
            <a:r>
              <a:rPr lang="en-US" sz="2400" dirty="0" smtClean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36324U09054/astvu36336324u09054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DEPARTMENT: BACHLOR OF COMPUTER APPLICATION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COLLEGE: COLLEGE/ UNIVERSITY :SREE ABIRAAMI ARTS AND SCIENCE COLLEGE FOR WOMENS THIRUVALLUVAR UNIVERSITY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</a:t>
            </a:r>
            <a:endParaRPr sz="24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252" name="Google Shape;252;p27"/>
          <p:cNvSpPr txBox="1">
            <a:spLocks noGrp="1"/>
          </p:cNvSpPr>
          <p:nvPr>
            <p:ph type="body" idx="1"/>
          </p:nvPr>
        </p:nvSpPr>
        <p:spPr>
          <a:xfrm>
            <a:off x="964400" y="1160851"/>
            <a:ext cx="9086400" cy="50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7980" algn="l" rtl="0">
              <a:spcBef>
                <a:spcPts val="0"/>
              </a:spcBef>
              <a:spcAft>
                <a:spcPts val="0"/>
              </a:spcAft>
              <a:buSzPts val="960"/>
              <a:buChar char="►"/>
            </a:pPr>
            <a:r>
              <a:rPr lang="en-US" sz="1150"/>
              <a:t>Responsive Layout</a:t>
            </a:r>
            <a:endParaRPr sz="1150"/>
          </a:p>
          <a:p>
            <a:pPr marL="342900" lvl="0" indent="-34798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150"/>
              <a:t>Using CSS media queries and Flexbox/Grid to ensure the portfolio looks good on desktop, tablet, and mobile devices.</a:t>
            </a:r>
            <a:endParaRPr sz="1150"/>
          </a:p>
          <a:p>
            <a:pPr marL="342900" lvl="0" indent="-34798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150"/>
              <a:t>Navigation Menu</a:t>
            </a:r>
            <a:endParaRPr sz="1150"/>
          </a:p>
          <a:p>
            <a:pPr marL="342900" lvl="0" indent="-347980" algn="l" rtl="0">
              <a:spcBef>
                <a:spcPts val="1000"/>
              </a:spcBef>
              <a:spcAft>
                <a:spcPts val="0"/>
              </a:spcAft>
              <a:buSzPts val="960"/>
              <a:buChar char="►"/>
            </a:pPr>
            <a:r>
              <a:rPr lang="en-US" sz="1150"/>
              <a:t>A fixed navigation bar create</a:t>
            </a:r>
            <a:r>
              <a:rPr lang="en-US" sz="1350"/>
              <a:t>d with HTML and CSS, enhanced with JavaScript to toggle a mobile-friendly menu.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Project Showcase Section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A grid of project cards made with HTML and CSS, where each card can expand to show more details using JavaScript toggles.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Contact Form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A form built with HTML that collects user input, styled with CSS, and validated with JavaScript to ensure all fields are properly filled before submission.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Downloadable Resume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A button or link that allows visitors to download the student’s resume PDF, implemented using simple HTML anchor tags.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Interactive Elements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Smooth scrolling between sections and animated hover effects on buttons and links using CSS transitions and JavaScript.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Dark Mode Toggle</a:t>
            </a:r>
            <a:endParaRPr sz="1350"/>
          </a:p>
          <a:p>
            <a:pPr marL="342900" lvl="0" indent="-360680" algn="l" rtl="0">
              <a:spcBef>
                <a:spcPts val="1000"/>
              </a:spcBef>
              <a:spcAft>
                <a:spcPts val="0"/>
              </a:spcAft>
              <a:buSzPts val="1160"/>
              <a:buChar char="►"/>
            </a:pPr>
            <a:r>
              <a:rPr lang="en-US" sz="1350"/>
              <a:t>A switch powered by JavaScript that allows users to toggle between light and dark themes for better accessibility and user preferenc</a:t>
            </a:r>
            <a:endParaRPr sz="1350"/>
          </a:p>
          <a:p>
            <a:pPr marL="342900" lvl="0" indent="-287020" algn="l" rtl="0">
              <a:spcBef>
                <a:spcPts val="1000"/>
              </a:spcBef>
              <a:spcAft>
                <a:spcPts val="0"/>
              </a:spcAft>
              <a:buSzPts val="760"/>
              <a:buNone/>
            </a:pPr>
            <a:endParaRPr sz="13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Results and screenshot</a:t>
            </a:r>
            <a:endParaRPr/>
          </a:p>
        </p:txBody>
      </p:sp>
      <p:sp>
        <p:nvSpPr>
          <p:cNvPr id="258" name="Google Shape;258;p28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/>
          </a:p>
        </p:txBody>
      </p:sp>
      <p:pic>
        <p:nvPicPr>
          <p:cNvPr id="259" name="Google Shape;2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125" y="1335921"/>
            <a:ext cx="10402900" cy="480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570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87199" cy="58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>
            <a:spLocks noGrp="1"/>
          </p:cNvSpPr>
          <p:nvPr>
            <p:ph type="title"/>
          </p:nvPr>
        </p:nvSpPr>
        <p:spPr>
          <a:xfrm>
            <a:off x="645136" y="652393"/>
            <a:ext cx="9404700" cy="1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CONCUSION</a:t>
            </a:r>
            <a:endParaRPr/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645150" y="1553775"/>
            <a:ext cx="9404700" cy="46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created a digital portfolio using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showcase my skills, projects, and personal information.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used to structure the content.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added styling and design.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made the page interactive (like showing project details).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portfolio helps me present my work professionally and can be shared with teachers, employers, or online.</a:t>
            </a: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Githup link</a:t>
            </a:r>
            <a:endParaRPr/>
          </a:p>
        </p:txBody>
      </p:sp>
      <p:sp>
        <p:nvSpPr>
          <p:cNvPr id="283" name="Google Shape;283;p32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0"/>
          <p:cNvGrpSpPr/>
          <p:nvPr/>
        </p:nvGrpSpPr>
        <p:grpSpPr>
          <a:xfrm>
            <a:off x="3553064" y="0"/>
            <a:ext cx="4743796" cy="6858466"/>
            <a:chOff x="7448612" y="0"/>
            <a:chExt cx="4743796" cy="6858466"/>
          </a:xfrm>
        </p:grpSpPr>
        <p:sp>
          <p:nvSpPr>
            <p:cNvPr id="166" name="Google Shape;166;p20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-1524000" y="401002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6696077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9353552" y="589597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ctrTitle"/>
          </p:nvPr>
        </p:nvSpPr>
        <p:spPr>
          <a:xfrm>
            <a:off x="1524000" y="1980815"/>
            <a:ext cx="9144000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50"/>
              <a:buFont typeface="Century Gothic"/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sz="9600"/>
              <a:t>DIGITAL PORTFOLIO</a:t>
            </a:r>
            <a:endParaRPr sz="9600"/>
          </a:p>
        </p:txBody>
      </p:sp>
      <p:sp>
        <p:nvSpPr>
          <p:cNvPr id="181" name="Google Shape;18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466726" y="6410327"/>
            <a:ext cx="3705225" cy="295275"/>
            <a:chOff x="466725" y="6410325"/>
            <a:chExt cx="3705225" cy="295275"/>
          </a:xfrm>
        </p:grpSpPr>
        <p:pic>
          <p:nvPicPr>
            <p:cNvPr id="183" name="Google Shape;183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4" name="Google Shape;184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2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8930772" y="2143107"/>
            <a:ext cx="3261360" cy="4715195"/>
            <a:chOff x="7448612" y="0"/>
            <a:chExt cx="4743796" cy="6858466"/>
          </a:xfrm>
        </p:grpSpPr>
        <p:sp>
          <p:nvSpPr>
            <p:cNvPr id="190" name="Google Shape;190;p21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655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6550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37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9" name="Google Shape;199;p21"/>
          <p:cNvSpPr/>
          <p:nvPr/>
        </p:nvSpPr>
        <p:spPr>
          <a:xfrm>
            <a:off x="2762066" y="4900100"/>
            <a:ext cx="307777" cy="1957983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37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52476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1"/>
          <p:cNvSpPr/>
          <p:nvPr/>
        </p:nvSpPr>
        <p:spPr>
          <a:xfrm>
            <a:off x="12534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11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" name="Google Shape;203;p21"/>
          <p:cNvGrpSpPr/>
          <p:nvPr/>
        </p:nvGrpSpPr>
        <p:grpSpPr>
          <a:xfrm>
            <a:off x="739776" y="3537356"/>
            <a:ext cx="3367924" cy="2069305"/>
            <a:chOff x="47625" y="3819523"/>
            <a:chExt cx="4124325" cy="3009898"/>
          </a:xfrm>
        </p:grpSpPr>
        <p:pic>
          <p:nvPicPr>
            <p:cNvPr id="204" name="Google Shape;204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6" name="Google Shape;206;p21"/>
          <p:cNvSpPr txBox="1">
            <a:spLocks noGrp="1"/>
          </p:cNvSpPr>
          <p:nvPr>
            <p:ph type="title"/>
          </p:nvPr>
        </p:nvSpPr>
        <p:spPr>
          <a:xfrm>
            <a:off x="739775" y="494585"/>
            <a:ext cx="2357120" cy="659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b="1"/>
              <a:t>AGEND</a:t>
            </a:r>
            <a:endParaRPr b="1"/>
          </a:p>
        </p:txBody>
      </p:sp>
      <p:sp>
        <p:nvSpPr>
          <p:cNvPr id="207" name="Google Shape;207;p21"/>
          <p:cNvSpPr txBox="1">
            <a:spLocks noGrp="1"/>
          </p:cNvSpPr>
          <p:nvPr>
            <p:ph type="sldNum" idx="12"/>
          </p:nvPr>
        </p:nvSpPr>
        <p:spPr>
          <a:xfrm>
            <a:off x="6457950" y="6443056"/>
            <a:ext cx="2057400" cy="19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3875476" y="1875222"/>
            <a:ext cx="5117700" cy="3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2850" tIns="31425" rIns="62850" bIns="3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5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962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962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962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525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962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962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962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962"/>
          </a:p>
          <a:p>
            <a:pPr marL="0" marR="0" lvl="0" indent="-122241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925"/>
              <a:buFont typeface="Century Gothic"/>
              <a:buAutoNum type="arabicPeriod"/>
            </a:pPr>
            <a:r>
              <a:rPr lang="en-US" sz="19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225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25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2"/>
          <p:cNvGrpSpPr/>
          <p:nvPr/>
        </p:nvGrpSpPr>
        <p:grpSpPr>
          <a:xfrm>
            <a:off x="7991474" y="2933700"/>
            <a:ext cx="4200525" cy="3257550"/>
            <a:chOff x="7991475" y="2933700"/>
            <a:chExt cx="2762250" cy="3257550"/>
          </a:xfrm>
        </p:grpSpPr>
        <p:sp>
          <p:nvSpPr>
            <p:cNvPr id="214" name="Google Shape;214;p22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pic>
          <p:nvPicPr>
            <p:cNvPr id="216" name="Google Shape;216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2"/>
          <p:cNvSpPr/>
          <p:nvPr/>
        </p:nvSpPr>
        <p:spPr>
          <a:xfrm>
            <a:off x="6696077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p22"/>
          <p:cNvSpPr txBox="1">
            <a:spLocks noGrp="1"/>
          </p:cNvSpPr>
          <p:nvPr>
            <p:ph type="title"/>
          </p:nvPr>
        </p:nvSpPr>
        <p:spPr>
          <a:xfrm>
            <a:off x="834073" y="575055"/>
            <a:ext cx="563689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50"/>
              <a:buFont typeface="Century Gothic"/>
              <a:buNone/>
            </a:pPr>
            <a:r>
              <a:rPr lang="en-US" sz="4250"/>
              <a:t>PROBLEM STATEMENT</a:t>
            </a:r>
            <a:endParaRPr sz="4250"/>
          </a:p>
        </p:txBody>
      </p:sp>
      <p:sp>
        <p:nvSpPr>
          <p:cNvPr id="219" name="Google Shape;219;p22"/>
          <p:cNvSpPr txBox="1">
            <a:spLocks noGrp="1"/>
          </p:cNvSpPr>
          <p:nvPr>
            <p:ph type="sldNum" idx="12"/>
          </p:nvPr>
        </p:nvSpPr>
        <p:spPr>
          <a:xfrm>
            <a:off x="6457950" y="6443056"/>
            <a:ext cx="2057400" cy="19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ctr" anchorCtr="0">
            <a:spAutoFit/>
          </a:bodyPr>
          <a:lstStyle/>
          <a:p>
            <a:pPr marL="381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6" y="6467477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2"/>
          <p:cNvSpPr/>
          <p:nvPr/>
        </p:nvSpPr>
        <p:spPr>
          <a:xfrm>
            <a:off x="3048000" y="2413340"/>
            <a:ext cx="6096000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Students need a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professional way to present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their skills, projects, and background.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Traditional resumes are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static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interactivity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digital portfolio website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helps students to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showcase their work online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a more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interactive and creative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way.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goal is to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and develop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personal portfolio website using </a:t>
            </a:r>
            <a:r>
              <a:rPr lang="en-US" sz="20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HTML, CSS, and JavaScript</a:t>
            </a: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digital portfolio provides an interactive and accessible platform to present achivements,skills,and experiences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>
            <a:spLocks noGrp="1"/>
          </p:cNvSpPr>
          <p:nvPr>
            <p:ph type="title"/>
          </p:nvPr>
        </p:nvSpPr>
        <p:spPr>
          <a:xfrm>
            <a:off x="654789" y="0"/>
            <a:ext cx="9404723" cy="420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 dirty="0"/>
              <a:t>PROJECT OVERVIEW</a:t>
            </a:r>
            <a:endParaRPr dirty="0"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"/>
          </p:nvPr>
        </p:nvSpPr>
        <p:spPr>
          <a:xfrm>
            <a:off x="1103312" y="642677"/>
            <a:ext cx="8956200" cy="646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Home Page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brief introduction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about me: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 err="1" smtClean="0">
                <a:latin typeface="Algerian" panose="04020705040A02060702" pitchFamily="82" charset="0"/>
                <a:ea typeface="Arial"/>
                <a:cs typeface="Arial"/>
                <a:sym typeface="Arial"/>
              </a:rPr>
              <a:t>name:V.Nandhini</a:t>
            </a:r>
            <a:endParaRPr lang="en-US" sz="1800" dirty="0" smtClean="0"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 smtClean="0">
                <a:latin typeface="Algerian" panose="04020705040A02060702" pitchFamily="82" charset="0"/>
                <a:ea typeface="Arial"/>
                <a:cs typeface="Arial"/>
                <a:sym typeface="Arial"/>
              </a:rPr>
              <a:t>Gmail:</a:t>
            </a:r>
            <a:r>
              <a:rPr lang="en-US" sz="1800" dirty="0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nandhinivijayakumar849@gmail.com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I am currently </a:t>
            </a:r>
            <a:r>
              <a:rPr lang="en-US" sz="1800" dirty="0" err="1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persuing</a:t>
            </a:r>
            <a:r>
              <a:rPr lang="en-US" sz="1800" dirty="0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 2 BCA in </a:t>
            </a:r>
            <a:r>
              <a:rPr lang="en-US" sz="1800" dirty="0" err="1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sree</a:t>
            </a:r>
            <a:r>
              <a:rPr lang="en-US" sz="1800" dirty="0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1800" dirty="0" err="1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abiraami</a:t>
            </a:r>
            <a:r>
              <a:rPr lang="en-US" sz="1800" dirty="0" smtClean="0">
                <a:latin typeface="Bahnschrift SemiBold Condensed" panose="020B0502040204020203" pitchFamily="34" charset="0"/>
                <a:ea typeface="Arial"/>
                <a:cs typeface="Arial"/>
                <a:sym typeface="Arial"/>
              </a:rPr>
              <a:t> arts and science college 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About Me Section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About my background and interests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I completed 12</a:t>
            </a:r>
            <a:r>
              <a:rPr lang="en-US" sz="1800" baseline="30000" dirty="0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in government girls school and I am currently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persuving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a bachelor of computer application </a:t>
            </a:r>
            <a:endParaRPr lang="en-US" sz="1800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About my </a:t>
            </a:r>
            <a:r>
              <a:rPr lang="en-US" sz="1800" dirty="0" err="1" smtClean="0">
                <a:latin typeface="Arial"/>
                <a:cs typeface="Arial"/>
                <a:sym typeface="Arial"/>
              </a:rPr>
              <a:t>intrect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 I want to become a </a:t>
            </a:r>
            <a:r>
              <a:rPr lang="en-US" sz="1800" dirty="0" err="1" smtClean="0">
                <a:latin typeface="Arial"/>
                <a:cs typeface="Arial"/>
                <a:sym typeface="Arial"/>
              </a:rPr>
              <a:t>ips</a:t>
            </a:r>
            <a:r>
              <a:rPr lang="en-US" sz="1800" dirty="0" smtClean="0">
                <a:latin typeface="Arial"/>
                <a:cs typeface="Arial"/>
                <a:sym typeface="Arial"/>
              </a:rPr>
              <a:t> 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 smtClean="0">
                <a:latin typeface="Arial"/>
                <a:cs typeface="Arial"/>
                <a:sym typeface="Arial"/>
              </a:rPr>
              <a:t>And social servicer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short paragraph about your background and interests.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Skills Section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list of your key skills 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(HTML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CSS, </a:t>
            </a:r>
            <a:r>
              <a:rPr lang="en-US" sz="1800" dirty="0" err="1" smtClean="0">
                <a:latin typeface="Arial"/>
                <a:ea typeface="Arial"/>
                <a:cs typeface="Arial"/>
                <a:sym typeface="Arial"/>
              </a:rPr>
              <a:t>python,cpp</a:t>
            </a:r>
            <a:r>
              <a:rPr lang="en-US" sz="1800" dirty="0" smtClean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Projects Section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Display 2-3 projects with descriptions and links to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or live demos.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Contact Form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 smtClean="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NAME:</a:t>
            </a:r>
            <a:r>
              <a:rPr lang="en-US" sz="1800" dirty="0" smtClean="0">
                <a:solidFill>
                  <a:srgbClr val="C00000"/>
                </a:solidFill>
                <a:latin typeface="Monotype Corsiva" panose="03010101010201010101" pitchFamily="66" charset="0"/>
                <a:ea typeface="Arial"/>
                <a:cs typeface="Arial"/>
                <a:sym typeface="Arial"/>
              </a:rPr>
              <a:t>V.NANDHINI</a:t>
            </a:r>
            <a:endParaRPr sz="1800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 smtClean="0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Email:nandhinivijayakumar849@gmail.com</a:t>
            </a:r>
            <a:endParaRPr sz="1800" dirty="0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Message: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Dark Mode Toggle (Optional)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AutoNum type="arabicPeriod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A button to switch between light and dark themes.</a:t>
            </a:r>
            <a:endParaRPr dirty="0"/>
          </a:p>
          <a:p>
            <a:pPr marL="342900" lvl="0" indent="-25145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entury Gothic"/>
              <a:buNone/>
            </a:pPr>
            <a:endParaRPr sz="18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77626159"/>
              </p:ext>
            </p:extLst>
          </p:nvPr>
        </p:nvGraphicFramePr>
        <p:xfrm>
          <a:off x="3138984" y="2006222"/>
          <a:ext cx="6086901" cy="2606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1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/>
          <p:nvPr/>
        </p:nvSpPr>
        <p:spPr>
          <a:xfrm>
            <a:off x="3048000" y="1166845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student digital portfolio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 personal website created by a student to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showcase their skills, projects, education, and achievements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When a student uses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HTML, CSS, and JavaScript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build this website, they are acting as an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user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these technologies.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used to create the structure of the portfolio (like headings, paragraphs, and images).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used to style the website (like colors, fonts, and layout).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used to add interactive features (like buttons, forms, and animations).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 the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user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the student: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Builds and uses the portfolio for their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own benefit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Controls the design, content, and purpose of the site</a:t>
            </a:r>
            <a:endParaRPr/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Uses it to apply for jobs, internships, or display school work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process helps students improve their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development skills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create a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professional online presence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</p:txBody>
      </p:sp>
      <p:sp>
        <p:nvSpPr>
          <p:cNvPr id="234" name="Google Shape;234;p24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END USERS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/>
          <p:nvPr/>
        </p:nvSpPr>
        <p:spPr>
          <a:xfrm>
            <a:off x="3048000" y="889846"/>
            <a:ext cx="6096000" cy="5355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student uses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create the structure of the portfolio website.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applied to style and design the website, making it visually appealing.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adds interactive features such as clickable buttons and form validation.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student uses tools like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 Code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to write and edit code.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browsers like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Google Chrome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are used to test and preview the website.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Version control tools like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 and GitHub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help manage the code and track changes.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Hosting platforms such as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Netlify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 Pages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make the portfolio accessible online.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Through these tools and techniques, the student builds a professional digital portfolio to showcase skills and projects.</a:t>
            </a:r>
            <a:endParaRPr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AutoNum type="arabicPeriod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student acts as the </a:t>
            </a:r>
            <a:r>
              <a:rPr lang="en-US" sz="18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 user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creating and using this portfolio to present their work to others.</a:t>
            </a: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659759" y="0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</a:pPr>
            <a:r>
              <a:rPr lang="en-US" sz="4000" dirty="0"/>
              <a:t>TOOLS AND TECHIQUES</a:t>
            </a:r>
            <a:br>
              <a:rPr lang="en-US" sz="4000" dirty="0"/>
            </a:br>
            <a:r>
              <a:rPr lang="en-US" sz="4000" dirty="0"/>
              <a:t/>
            </a:r>
            <a:br>
              <a:rPr lang="en-US" sz="4000" dirty="0"/>
            </a:br>
            <a:endParaRPr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</a:pPr>
            <a:r>
              <a:rPr lang="en-US"/>
              <a:t>PORTOFOLIO DESIGN AND LAYOUT</a:t>
            </a:r>
            <a:endParaRPr/>
          </a:p>
        </p:txBody>
      </p:sp>
      <p:sp>
        <p:nvSpPr>
          <p:cNvPr id="246" name="Google Shape;246;p26"/>
          <p:cNvSpPr txBox="1"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The student uses HTML to organize the portfolio content into meaningful sections such as About Me, Projects, Skills, and Contact, ensuring semantic and accessible structure.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CSS is employed to style the website, including choosing a consistent color scheme, typography, and layout techniques like Flexbox and CSS Grid to create a clean, modern, and responsive design that adapts to desktops, tablets, and smartphones.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The student incorporates JavaScript to add interactivity, such as toggle buttons to show or hide detailed project descriptions, a mobile navigation menu that can open and close smoothly, and form validation to improve user input accuracy.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The layout includes a fixed navigation bar for easy access to different sections and uses spacing and alignment techniques to improve readability and visual appeal.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The portfolio design focuses on user experience (UX), making sure visitors can easily explore the student’s skills and projects without confusion or clutter.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960</Words>
  <Application>Microsoft Office PowerPoint</Application>
  <PresentationFormat>Widescreen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Century Gothic</vt:lpstr>
      <vt:lpstr>Trebuchet MS</vt:lpstr>
      <vt:lpstr>Calibri</vt:lpstr>
      <vt:lpstr>Bernard MT Condensed</vt:lpstr>
      <vt:lpstr>Times New Roman</vt:lpstr>
      <vt:lpstr>Algerian</vt:lpstr>
      <vt:lpstr>Roboto</vt:lpstr>
      <vt:lpstr>Bahnschrift SemiBold Condensed</vt:lpstr>
      <vt:lpstr>Arial</vt:lpstr>
      <vt:lpstr>Monotype Corsiva</vt:lpstr>
      <vt:lpstr>Noto Sans Symbols</vt:lpstr>
      <vt:lpstr>Ion</vt:lpstr>
      <vt:lpstr>Digital Portfolio  </vt:lpstr>
      <vt:lpstr>PROJECT TITLE</vt:lpstr>
      <vt:lpstr>AGEND</vt:lpstr>
      <vt:lpstr>PROBLEM STATEMENT</vt:lpstr>
      <vt:lpstr>PROJECT OVERVIEW</vt:lpstr>
      <vt:lpstr>PowerPoint Presentation</vt:lpstr>
      <vt:lpstr>END USERS</vt:lpstr>
      <vt:lpstr>TOOLS AND TECHIQUES  </vt:lpstr>
      <vt:lpstr>PORTOFOLIO DESIGN AND LAYOUT</vt:lpstr>
      <vt:lpstr>FEATURES AND FUNCTIONALITY</vt:lpstr>
      <vt:lpstr>Results and screenshot</vt:lpstr>
      <vt:lpstr>PowerPoint Presentation</vt:lpstr>
      <vt:lpstr>PowerPoint Presentation</vt:lpstr>
      <vt:lpstr>CONCUSION</vt:lpstr>
      <vt:lpstr>Githup link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USER</dc:creator>
  <cp:lastModifiedBy>USER</cp:lastModifiedBy>
  <cp:revision>8</cp:revision>
  <dcterms:modified xsi:type="dcterms:W3CDTF">2025-09-05T00:36:55Z</dcterms:modified>
</cp:coreProperties>
</file>