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73DED2A-9AE2-4B12-92CA-60E6F436365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CFA13F6-D30D-48BD-85B5-14B1117E31D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D4D0352-9261-4926-A766-634C3F2C14C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1A460B4-3AED-478F-A709-E4F1C4055D0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16320" y="491400"/>
            <a:ext cx="4031640" cy="4393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AA63C65-DC6C-4AEA-8475-E1D61B926EA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DB5A29F-7A0B-47F2-A9B1-1C8C1BA40AB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E567734-D2A4-4FE1-A203-C63667C823B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000F410-B819-486B-A265-D1AECA397BE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0B9EC94-FA73-48C4-ACCF-FD0AD2EAA5E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DB8DBF1-DDF5-4C51-B5E0-3D2EB086B5D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0D3B3F8-0EAD-446B-BB3E-09D3FE8B04F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16320" y="491400"/>
            <a:ext cx="4031640" cy="4393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EDAB413-A423-437F-8B36-9F8532159FD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3F4241C-D26B-499E-B065-2E3D6526580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2E0766D-9B50-49CB-8577-A0E589CD5B0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9477DE5-4F84-4BFA-8895-6F804083CA3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8EFA9D1-6869-4F99-9DE9-EEC22A4E625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FAB7A84-93DB-41FF-A19B-BD34F94AC7DD}"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1190674-42D3-4980-9777-EFDB33840E2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5F34C6-FACD-481E-8E45-360A942058C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16320" y="491400"/>
            <a:ext cx="4031640" cy="4393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5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6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17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57A55E0-B104-4209-9515-39F7FF0EFCB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16320" y="491400"/>
            <a:ext cx="4031640" cy="43934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5B19A80-8A8E-48A1-AD60-292A4312360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3676C9-115F-4121-ACFC-374E05AFD96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A8A28D4-1806-472A-9DDA-EE646609E54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16320" y="491400"/>
            <a:ext cx="4031640" cy="94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4e3b3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A4FF5B-EF4E-4ECA-A29B-09BD2B7498B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Straight Connector 6"/>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1" name="Straight Connector 8"/>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2" name="Straight Connector 11"/>
          <p:cNvSpPr/>
          <p:nvPr/>
        </p:nvSpPr>
        <p:spPr>
          <a:xfrm>
            <a:off x="514080" y="7934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3" name="Straight Connector 6"/>
          <p:cNvSpPr/>
          <p:nvPr/>
        </p:nvSpPr>
        <p:spPr>
          <a:xfrm>
            <a:off x="514080" y="401220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4" name="PlaceHolder 1"/>
          <p:cNvSpPr>
            <a:spLocks noGrp="1"/>
          </p:cNvSpPr>
          <p:nvPr>
            <p:ph type="title"/>
          </p:nvPr>
        </p:nvSpPr>
        <p:spPr>
          <a:xfrm>
            <a:off x="380880" y="3639960"/>
            <a:ext cx="8457840" cy="916560"/>
          </a:xfrm>
          <a:prstGeom prst="rect">
            <a:avLst/>
          </a:prstGeom>
          <a:noFill/>
          <a:ln w="0">
            <a:noFill/>
          </a:ln>
        </p:spPr>
        <p:txBody>
          <a:bodyPr lIns="90000" rIns="90000" tIns="45000" bIns="45000" anchor="t">
            <a:noAutofit/>
          </a:bodyPr>
          <a:p>
            <a:pPr indent="0">
              <a:lnSpc>
                <a:spcPct val="100000"/>
              </a:lnSpc>
              <a:buNone/>
            </a:pPr>
            <a:r>
              <a:rPr b="0" lang="en-US" sz="3600" spc="-1" strike="noStrike" cap="all">
                <a:solidFill>
                  <a:srgbClr val="4e3b30"/>
                </a:solidFill>
                <a:latin typeface="Franklin Gothic Medium"/>
              </a:rPr>
              <a:t>Click to edit Master title style</a:t>
            </a:r>
            <a:endParaRPr b="0" lang="en-US" sz="3600" spc="-1" strike="noStrike">
              <a:solidFill>
                <a:srgbClr val="000000"/>
              </a:solidFill>
              <a:latin typeface="Arial"/>
            </a:endParaRPr>
          </a:p>
        </p:txBody>
      </p:sp>
      <p:sp>
        <p:nvSpPr>
          <p:cNvPr id="5" name="PlaceHolder 2"/>
          <p:cNvSpPr>
            <a:spLocks noGrp="1"/>
          </p:cNvSpPr>
          <p:nvPr>
            <p:ph type="dt" idx="1"/>
          </p:nvPr>
        </p:nvSpPr>
        <p:spPr>
          <a:xfrm>
            <a:off x="6477120" y="57240"/>
            <a:ext cx="2514240" cy="21636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d38e28"/>
                </a:solidFill>
                <a:latin typeface="Arial"/>
                <a:ea typeface="Arial"/>
              </a:defRPr>
            </a:lvl1pPr>
          </a:lstStyle>
          <a:p>
            <a:pPr indent="0">
              <a:lnSpc>
                <a:spcPct val="100000"/>
              </a:lnSpc>
              <a:buNone/>
            </a:pPr>
            <a:r>
              <a:rPr b="0" lang="en-US" sz="1200" spc="-1" strike="noStrike">
                <a:solidFill>
                  <a:srgbClr val="d38e28"/>
                </a:solidFill>
                <a:latin typeface="Arial"/>
                <a:ea typeface="Arial"/>
              </a:rPr>
              <a:t> </a:t>
            </a:r>
            <a:endParaRPr b="0" lang="en-US" sz="1200" spc="-1" strike="noStrike">
              <a:solidFill>
                <a:srgbClr val="000000"/>
              </a:solidFill>
              <a:latin typeface="Times New Roman"/>
            </a:endParaRPr>
          </a:p>
        </p:txBody>
      </p:sp>
      <p:sp>
        <p:nvSpPr>
          <p:cNvPr id="6" name="PlaceHolder 3"/>
          <p:cNvSpPr>
            <a:spLocks noGrp="1"/>
          </p:cNvSpPr>
          <p:nvPr>
            <p:ph type="ftr" idx="2"/>
          </p:nvPr>
        </p:nvSpPr>
        <p:spPr>
          <a:xfrm>
            <a:off x="3124080" y="57240"/>
            <a:ext cx="3352320" cy="21636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7" name="PlaceHolder 4"/>
          <p:cNvSpPr>
            <a:spLocks noGrp="1"/>
          </p:cNvSpPr>
          <p:nvPr>
            <p:ph type="sldNum" idx="3"/>
          </p:nvPr>
        </p:nvSpPr>
        <p:spPr>
          <a:xfrm>
            <a:off x="8229600" y="4855320"/>
            <a:ext cx="758520" cy="184680"/>
          </a:xfrm>
          <a:prstGeom prst="rect">
            <a:avLst/>
          </a:prstGeom>
          <a:noFill/>
          <a:ln w="0">
            <a:noFill/>
          </a:ln>
        </p:spPr>
        <p:txBody>
          <a:bodyPr lIns="90000" rIns="90000" tIns="45000" bIns="45000" anchor="t">
            <a:noAutofit/>
          </a:bodyPr>
          <a:lstStyle>
            <a:lvl1pPr indent="0" algn="r">
              <a:lnSpc>
                <a:spcPct val="100000"/>
              </a:lnSpc>
              <a:buNone/>
              <a:defRPr b="0" lang="en-GB" sz="1200" spc="-1" strike="noStrike">
                <a:solidFill>
                  <a:srgbClr val="d38e28"/>
                </a:solidFill>
                <a:latin typeface="Arial"/>
                <a:ea typeface="Arial"/>
              </a:defRPr>
            </a:lvl1pPr>
          </a:lstStyle>
          <a:p>
            <a:pPr indent="0" algn="r">
              <a:lnSpc>
                <a:spcPct val="100000"/>
              </a:lnSpc>
              <a:buNone/>
            </a:pPr>
            <a:fld id="{07F4887A-E556-4094-9308-38D121E4DB92}" type="slidenum">
              <a:rPr b="0" lang="en-GB" sz="1200" spc="-1" strike="noStrike">
                <a:solidFill>
                  <a:srgbClr val="d38e28"/>
                </a:solidFill>
                <a:latin typeface="Arial"/>
                <a:ea typeface="Arial"/>
              </a:rPr>
              <a:t>19</a:t>
            </a:fld>
            <a:endParaRPr b="0" lang="en-US" sz="1200" spc="-1" strike="noStrike">
              <a:solidFill>
                <a:srgbClr val="000000"/>
              </a:solidFill>
              <a:latin typeface="Times New Roman"/>
            </a:endParaRPr>
          </a:p>
        </p:txBody>
      </p:sp>
      <p:sp>
        <p:nvSpPr>
          <p:cNvPr id="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4e3b30"/>
                </a:solidFill>
                <a:latin typeface="Franklin Gothic Book"/>
              </a:rPr>
              <a:t>Click to edit the outline text format</a:t>
            </a:r>
            <a:endParaRPr b="0" lang="en-US" sz="3200" spc="-1" strike="noStrike">
              <a:solidFill>
                <a:srgbClr val="4e3b30"/>
              </a:solidFill>
              <a:latin typeface="Franklin Gothic Book"/>
            </a:endParaRPr>
          </a:p>
          <a:p>
            <a:pPr lvl="1" marL="864000" indent="-324000">
              <a:spcBef>
                <a:spcPts val="1134"/>
              </a:spcBef>
              <a:buClr>
                <a:srgbClr val="000000"/>
              </a:buClr>
              <a:buSzPct val="75000"/>
              <a:buFont typeface="Symbol" charset="2"/>
              <a:buChar char=""/>
            </a:pPr>
            <a:r>
              <a:rPr b="0" lang="en-US" sz="2400" spc="-1" strike="noStrike">
                <a:solidFill>
                  <a:srgbClr val="4e3b30"/>
                </a:solidFill>
                <a:latin typeface="Franklin Gothic Book"/>
              </a:rPr>
              <a:t>Second Outline Level</a:t>
            </a:r>
            <a:endParaRPr b="0" lang="en-US" sz="2400" spc="-1" strike="noStrike">
              <a:solidFill>
                <a:srgbClr val="4e3b30"/>
              </a:solidFill>
              <a:latin typeface="Franklin Gothic Book"/>
            </a:endParaRPr>
          </a:p>
          <a:p>
            <a:pPr lvl="2" marL="1296000" indent="-288000">
              <a:spcBef>
                <a:spcPts val="850"/>
              </a:spcBef>
              <a:buClr>
                <a:srgbClr val="000000"/>
              </a:buClr>
              <a:buSzPct val="45000"/>
              <a:buFont typeface="Wingdings" charset="2"/>
              <a:buChar char=""/>
            </a:pPr>
            <a:r>
              <a:rPr b="0" lang="en-US" sz="2000" spc="-1" strike="noStrike">
                <a:solidFill>
                  <a:srgbClr val="4e3b30"/>
                </a:solidFill>
                <a:latin typeface="Franklin Gothic Book"/>
              </a:rPr>
              <a:t>Third Outline Level</a:t>
            </a:r>
            <a:endParaRPr b="0" lang="en-US" sz="2000" spc="-1" strike="noStrike">
              <a:solidFill>
                <a:srgbClr val="4e3b30"/>
              </a:solidFill>
              <a:latin typeface="Franklin Gothic Book"/>
            </a:endParaRPr>
          </a:p>
          <a:p>
            <a:pPr lvl="3" marL="1728000" indent="-216000">
              <a:spcBef>
                <a:spcPts val="567"/>
              </a:spcBef>
              <a:buClr>
                <a:srgbClr val="000000"/>
              </a:buClr>
              <a:buSzPct val="75000"/>
              <a:buFont typeface="Symbol" charset="2"/>
              <a:buChar char=""/>
            </a:pPr>
            <a:r>
              <a:rPr b="0" lang="en-US" sz="1800" spc="-1" strike="noStrike">
                <a:solidFill>
                  <a:srgbClr val="4e3b30"/>
                </a:solidFill>
                <a:latin typeface="Franklin Gothic Book"/>
              </a:rPr>
              <a:t>Fourth Outline Level</a:t>
            </a:r>
            <a:endParaRPr b="0" lang="en-US" sz="1800" spc="-1" strike="noStrike">
              <a:solidFill>
                <a:srgbClr val="4e3b3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Fifth Outline Level</a:t>
            </a:r>
            <a:endParaRPr b="0" lang="en-US" sz="2000" spc="-1" strike="noStrike">
              <a:solidFill>
                <a:srgbClr val="4e3b3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Sixth Outline Level</a:t>
            </a:r>
            <a:endParaRPr b="0" lang="en-US" sz="2000" spc="-1" strike="noStrike">
              <a:solidFill>
                <a:srgbClr val="4e3b3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Seventh Outline Level</a:t>
            </a:r>
            <a:endParaRPr b="0" lang="en-US" sz="2000" spc="-1" strike="noStrike">
              <a:solidFill>
                <a:srgbClr val="4e3b3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5" name="Straight Connector 6"/>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46" name="Straight Connector 8"/>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47" name="Straight Connector 11"/>
          <p:cNvSpPr/>
          <p:nvPr/>
        </p:nvSpPr>
        <p:spPr>
          <a:xfrm>
            <a:off x="514080" y="7934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48" name="PlaceHolder 1"/>
          <p:cNvSpPr>
            <a:spLocks noGrp="1"/>
          </p:cNvSpPr>
          <p:nvPr>
            <p:ph type="body"/>
          </p:nvPr>
        </p:nvSpPr>
        <p:spPr>
          <a:xfrm>
            <a:off x="616320" y="1973520"/>
            <a:ext cx="3263760" cy="1935000"/>
          </a:xfrm>
          <a:prstGeom prst="rect">
            <a:avLst/>
          </a:prstGeom>
          <a:noFill/>
          <a:ln w="0">
            <a:noFill/>
          </a:ln>
        </p:spPr>
        <p:txBody>
          <a:bodyPr tIns="91440" bIns="91440" anchor="t">
            <a:noAutofit/>
          </a:bodyPr>
          <a:p>
            <a:pPr marL="457200" indent="-304920">
              <a:lnSpc>
                <a:spcPct val="100000"/>
              </a:lnSpc>
              <a:buClr>
                <a:srgbClr val="f0a22e"/>
              </a:buClr>
              <a:buFont typeface="Wingdings 2" charset="2"/>
              <a:buChar char=""/>
            </a:pPr>
            <a:r>
              <a:rPr b="0" lang="en-US" sz="1600" spc="-1" strike="noStrike">
                <a:solidFill>
                  <a:srgbClr val="4e3b30"/>
                </a:solidFill>
                <a:latin typeface="Franklin Gothic Book"/>
              </a:rPr>
              <a:t>Click to edit Master text styles</a:t>
            </a:r>
            <a:endParaRPr b="0" lang="en-US" sz="1600" spc="-1" strike="noStrike">
              <a:solidFill>
                <a:srgbClr val="4e3b30"/>
              </a:solidFill>
              <a:latin typeface="Franklin Gothic Book"/>
            </a:endParaRPr>
          </a:p>
        </p:txBody>
      </p:sp>
      <p:sp>
        <p:nvSpPr>
          <p:cNvPr id="49" name="PlaceHolder 2"/>
          <p:cNvSpPr>
            <a:spLocks noGrp="1"/>
          </p:cNvSpPr>
          <p:nvPr>
            <p:ph type="title"/>
          </p:nvPr>
        </p:nvSpPr>
        <p:spPr>
          <a:xfrm>
            <a:off x="540000" y="491400"/>
            <a:ext cx="8099640" cy="572400"/>
          </a:xfrm>
          <a:prstGeom prst="rect">
            <a:avLst/>
          </a:prstGeom>
          <a:noFill/>
          <a:ln w="0">
            <a:noFill/>
          </a:ln>
        </p:spPr>
        <p:txBody>
          <a:bodyPr tIns="91440" bIns="91440" anchor="t">
            <a:noAutofit/>
          </a:bodyPr>
          <a:p>
            <a:pPr indent="0">
              <a:lnSpc>
                <a:spcPct val="100000"/>
              </a:lnSpc>
              <a:buNone/>
            </a:pPr>
            <a:r>
              <a:rPr b="0" lang="en-US" sz="3600" spc="-1" strike="noStrike" cap="all">
                <a:solidFill>
                  <a:srgbClr val="4e3b30"/>
                </a:solidFill>
                <a:latin typeface="Franklin Gothic Medium"/>
              </a:rPr>
              <a:t>Click to edit Master title style</a:t>
            </a:r>
            <a:endParaRPr b="0" lang="en-US"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6" name="Straight Connector 6"/>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87" name="Straight Connector 8"/>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88" name="Straight Connector 11"/>
          <p:cNvSpPr/>
          <p:nvPr/>
        </p:nvSpPr>
        <p:spPr>
          <a:xfrm>
            <a:off x="514080" y="7934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89" name="PlaceHolder 1"/>
          <p:cNvSpPr>
            <a:spLocks noGrp="1"/>
          </p:cNvSpPr>
          <p:nvPr>
            <p:ph type="title"/>
          </p:nvPr>
        </p:nvSpPr>
        <p:spPr>
          <a:xfrm>
            <a:off x="304920" y="343080"/>
            <a:ext cx="8686440" cy="628200"/>
          </a:xfrm>
          <a:prstGeom prst="rect">
            <a:avLst/>
          </a:prstGeom>
          <a:noFill/>
          <a:ln w="0">
            <a:noFill/>
          </a:ln>
        </p:spPr>
        <p:txBody>
          <a:bodyPr lIns="90000" rIns="90000" tIns="45000" bIns="45000" anchor="ctr">
            <a:noAutofit/>
          </a:bodyPr>
          <a:p>
            <a:pPr indent="0">
              <a:lnSpc>
                <a:spcPct val="100000"/>
              </a:lnSpc>
              <a:buNone/>
            </a:pPr>
            <a:r>
              <a:rPr b="0" lang="en-US" sz="3600" spc="-1" strike="noStrike" cap="all">
                <a:solidFill>
                  <a:srgbClr val="4e3b30"/>
                </a:solidFill>
                <a:latin typeface="Franklin Gothic Medium"/>
              </a:rPr>
              <a:t>Click to edit Master title style</a:t>
            </a:r>
            <a:endParaRPr b="0" lang="en-US" sz="3600" spc="-1" strike="noStrike">
              <a:solidFill>
                <a:srgbClr val="000000"/>
              </a:solidFill>
              <a:latin typeface="Arial"/>
            </a:endParaRPr>
          </a:p>
        </p:txBody>
      </p:sp>
      <p:sp>
        <p:nvSpPr>
          <p:cNvPr id="90" name="PlaceHolder 2"/>
          <p:cNvSpPr>
            <a:spLocks noGrp="1"/>
          </p:cNvSpPr>
          <p:nvPr>
            <p:ph type="body"/>
          </p:nvPr>
        </p:nvSpPr>
        <p:spPr>
          <a:xfrm>
            <a:off x="304920" y="1165680"/>
            <a:ext cx="8686440" cy="3394080"/>
          </a:xfrm>
          <a:prstGeom prst="rect">
            <a:avLst/>
          </a:prstGeom>
          <a:noFill/>
          <a:ln w="0">
            <a:noFill/>
          </a:ln>
        </p:spPr>
        <p:txBody>
          <a:bodyPr lIns="90000" rIns="90000" tIns="45000" bIns="45000" anchor="t">
            <a:noAutofit/>
          </a:bodyPr>
          <a:p>
            <a:pPr marL="343080" indent="-343080">
              <a:lnSpc>
                <a:spcPct val="100000"/>
              </a:lnSpc>
              <a:spcBef>
                <a:spcPts val="641"/>
              </a:spcBef>
              <a:buClr>
                <a:srgbClr val="f0a22e"/>
              </a:buClr>
              <a:buSzPct val="70000"/>
              <a:buFont typeface="Wingdings 2" charset="2"/>
              <a:buChar char=""/>
            </a:pPr>
            <a:r>
              <a:rPr b="0" lang="en-US" sz="3200" spc="-1" strike="noStrike">
                <a:solidFill>
                  <a:srgbClr val="4e3b30"/>
                </a:solidFill>
                <a:latin typeface="Franklin Gothic Book"/>
              </a:rPr>
              <a:t>Click to edit Master text styles</a:t>
            </a:r>
            <a:endParaRPr b="0" lang="en-US" sz="3200" spc="-1" strike="noStrike">
              <a:solidFill>
                <a:srgbClr val="4e3b30"/>
              </a:solidFill>
              <a:latin typeface="Franklin Gothic Book"/>
            </a:endParaRPr>
          </a:p>
          <a:p>
            <a:pPr lvl="1" marL="743040" indent="-285840">
              <a:lnSpc>
                <a:spcPct val="100000"/>
              </a:lnSpc>
              <a:spcBef>
                <a:spcPts val="561"/>
              </a:spcBef>
              <a:buClr>
                <a:srgbClr val="f0a22e"/>
              </a:buClr>
              <a:buSzPct val="70000"/>
              <a:buFont typeface="Wingdings 2" charset="2"/>
              <a:buChar char=""/>
            </a:pPr>
            <a:r>
              <a:rPr b="0" lang="en-US" sz="2800" spc="-1" strike="noStrike">
                <a:solidFill>
                  <a:srgbClr val="4e3b30"/>
                </a:solidFill>
                <a:latin typeface="Franklin Gothic Book"/>
              </a:rPr>
              <a:t>Second level</a:t>
            </a:r>
            <a:endParaRPr b="0" lang="en-US" sz="2800" spc="-1" strike="noStrike">
              <a:solidFill>
                <a:srgbClr val="4e3b30"/>
              </a:solidFill>
              <a:latin typeface="Franklin Gothic Book"/>
            </a:endParaRPr>
          </a:p>
          <a:p>
            <a:pPr lvl="2" marL="1143000" indent="-228600">
              <a:lnSpc>
                <a:spcPct val="100000"/>
              </a:lnSpc>
              <a:spcBef>
                <a:spcPts val="479"/>
              </a:spcBef>
              <a:buClr>
                <a:srgbClr val="f0a22e"/>
              </a:buClr>
              <a:buSzPct val="70000"/>
              <a:buFont typeface="Wingdings 2" charset="2"/>
              <a:buChar char=""/>
            </a:pPr>
            <a:r>
              <a:rPr b="0" lang="en-US" sz="2400" spc="-1" strike="noStrike">
                <a:solidFill>
                  <a:srgbClr val="4e3b30"/>
                </a:solidFill>
                <a:latin typeface="Franklin Gothic Book"/>
              </a:rPr>
              <a:t>Third level</a:t>
            </a:r>
            <a:endParaRPr b="0" lang="en-US" sz="2400" spc="-1" strike="noStrike">
              <a:solidFill>
                <a:srgbClr val="4e3b30"/>
              </a:solidFill>
              <a:latin typeface="Franklin Gothic Book"/>
            </a:endParaRPr>
          </a:p>
          <a:p>
            <a:pPr lvl="3" marL="1600200" indent="-228600">
              <a:lnSpc>
                <a:spcPct val="100000"/>
              </a:lnSpc>
              <a:spcBef>
                <a:spcPts val="400"/>
              </a:spcBef>
              <a:buClr>
                <a:srgbClr val="f0a22e"/>
              </a:buClr>
              <a:buSzPct val="70000"/>
              <a:buFont typeface="Wingdings 2" charset="2"/>
              <a:buChar char=""/>
            </a:pPr>
            <a:r>
              <a:rPr b="0" lang="en-US" sz="2000" spc="-1" strike="noStrike">
                <a:solidFill>
                  <a:srgbClr val="4e3b30"/>
                </a:solidFill>
                <a:latin typeface="Franklin Gothic Book"/>
              </a:rPr>
              <a:t>Fourth level</a:t>
            </a:r>
            <a:endParaRPr b="0" lang="en-US" sz="2000" spc="-1" strike="noStrike">
              <a:solidFill>
                <a:srgbClr val="4e3b30"/>
              </a:solidFill>
              <a:latin typeface="Franklin Gothic Book"/>
            </a:endParaRPr>
          </a:p>
          <a:p>
            <a:pPr lvl="4" marL="2057400" indent="-228600">
              <a:lnSpc>
                <a:spcPct val="100000"/>
              </a:lnSpc>
              <a:spcBef>
                <a:spcPts val="360"/>
              </a:spcBef>
              <a:buClr>
                <a:srgbClr val="f0a22e"/>
              </a:buClr>
              <a:buSzPct val="60000"/>
              <a:buFont typeface="Wingdings 2" charset="2"/>
              <a:buChar char=""/>
            </a:pPr>
            <a:r>
              <a:rPr b="0" lang="en-US" sz="1800" spc="-1" strike="noStrike">
                <a:solidFill>
                  <a:srgbClr val="4e3b30"/>
                </a:solidFill>
                <a:latin typeface="Franklin Gothic Book"/>
              </a:rPr>
              <a:t>Fifth level</a:t>
            </a:r>
            <a:endParaRPr b="0" lang="en-US" sz="1800" spc="-1" strike="noStrike">
              <a:solidFill>
                <a:srgbClr val="4e3b30"/>
              </a:solidFill>
              <a:latin typeface="Franklin Gothic Book"/>
            </a:endParaRPr>
          </a:p>
        </p:txBody>
      </p:sp>
      <p:sp>
        <p:nvSpPr>
          <p:cNvPr id="91" name="PlaceHolder 3"/>
          <p:cNvSpPr>
            <a:spLocks noGrp="1"/>
          </p:cNvSpPr>
          <p:nvPr>
            <p:ph type="dt" idx="4"/>
          </p:nvPr>
        </p:nvSpPr>
        <p:spPr>
          <a:xfrm>
            <a:off x="6477120" y="57240"/>
            <a:ext cx="2514240" cy="216360"/>
          </a:xfrm>
          <a:prstGeom prst="rect">
            <a:avLst/>
          </a:prstGeom>
          <a:noFill/>
          <a:ln w="0">
            <a:noFill/>
          </a:ln>
        </p:spPr>
        <p:txBody>
          <a:bodyPr lIns="90000" rIns="90000" tIns="45000" bIns="45000" anchor="t">
            <a:noAutofit/>
          </a:bodyPr>
          <a:lstStyle>
            <a:lvl1pPr indent="0">
              <a:lnSpc>
                <a:spcPct val="100000"/>
              </a:lnSpc>
              <a:buNone/>
              <a:defRPr b="0" lang="en-US" sz="1200" spc="-1" strike="noStrike">
                <a:solidFill>
                  <a:srgbClr val="d38e28"/>
                </a:solidFill>
                <a:latin typeface="Arial"/>
                <a:ea typeface="Arial"/>
              </a:defRPr>
            </a:lvl1pPr>
          </a:lstStyle>
          <a:p>
            <a:pPr indent="0">
              <a:lnSpc>
                <a:spcPct val="100000"/>
              </a:lnSpc>
              <a:buNone/>
            </a:pPr>
            <a:r>
              <a:rPr b="0" lang="en-US" sz="1200" spc="-1" strike="noStrike">
                <a:solidFill>
                  <a:srgbClr val="d38e28"/>
                </a:solidFill>
                <a:latin typeface="Arial"/>
                <a:ea typeface="Arial"/>
              </a:rPr>
              <a:t>&lt;date/time&gt;</a:t>
            </a:r>
            <a:endParaRPr b="0" lang="en-US" sz="1200" spc="-1" strike="noStrike">
              <a:solidFill>
                <a:srgbClr val="000000"/>
              </a:solidFill>
              <a:latin typeface="Times New Roman"/>
            </a:endParaRPr>
          </a:p>
        </p:txBody>
      </p:sp>
      <p:sp>
        <p:nvSpPr>
          <p:cNvPr id="92" name="PlaceHolder 4"/>
          <p:cNvSpPr>
            <a:spLocks noGrp="1"/>
          </p:cNvSpPr>
          <p:nvPr>
            <p:ph type="ftr" idx="5"/>
          </p:nvPr>
        </p:nvSpPr>
        <p:spPr>
          <a:xfrm>
            <a:off x="3581280" y="57240"/>
            <a:ext cx="2895120" cy="21636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3" name="PlaceHolder 5"/>
          <p:cNvSpPr>
            <a:spLocks noGrp="1"/>
          </p:cNvSpPr>
          <p:nvPr>
            <p:ph type="sldNum" idx="6"/>
          </p:nvPr>
        </p:nvSpPr>
        <p:spPr>
          <a:xfrm>
            <a:off x="8229600" y="4855320"/>
            <a:ext cx="758520" cy="184680"/>
          </a:xfrm>
          <a:prstGeom prst="rect">
            <a:avLst/>
          </a:prstGeom>
          <a:noFill/>
          <a:ln w="0">
            <a:noFill/>
          </a:ln>
        </p:spPr>
        <p:txBody>
          <a:bodyPr lIns="90000" rIns="90000" tIns="45000" bIns="45000" anchor="t">
            <a:noAutofit/>
          </a:bodyPr>
          <a:lstStyle>
            <a:lvl1pPr indent="0" algn="r">
              <a:lnSpc>
                <a:spcPct val="100000"/>
              </a:lnSpc>
              <a:buNone/>
              <a:defRPr b="0" lang="en-GB" sz="1200" spc="-1" strike="noStrike">
                <a:solidFill>
                  <a:srgbClr val="d38e28"/>
                </a:solidFill>
                <a:latin typeface="Arial"/>
                <a:ea typeface="Arial"/>
              </a:defRPr>
            </a:lvl1pPr>
          </a:lstStyle>
          <a:p>
            <a:pPr indent="0" algn="r">
              <a:lnSpc>
                <a:spcPct val="100000"/>
              </a:lnSpc>
              <a:buNone/>
            </a:pPr>
            <a:fld id="{FF0E61C4-F0CE-458B-A960-27C9DFA85447}" type="slidenum">
              <a:rPr b="0" lang="en-GB" sz="1200" spc="-1" strike="noStrike">
                <a:solidFill>
                  <a:srgbClr val="d38e28"/>
                </a:solidFill>
                <a:latin typeface="Arial"/>
                <a:ea typeface="Arial"/>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0" name="Straight Connector 6"/>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131" name="Straight Connector 8"/>
          <p:cNvSpPr/>
          <p:nvPr/>
        </p:nvSpPr>
        <p:spPr>
          <a:xfrm>
            <a:off x="514080" y="7880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132" name="Straight Connector 11"/>
          <p:cNvSpPr/>
          <p:nvPr/>
        </p:nvSpPr>
        <p:spPr>
          <a:xfrm>
            <a:off x="514080" y="793440"/>
            <a:ext cx="8629920" cy="1800"/>
          </a:xfrm>
          <a:prstGeom prst="line">
            <a:avLst/>
          </a:prstGeom>
          <a:ln w="9525">
            <a:solidFill>
              <a:srgbClr val="f0a22e"/>
            </a:solidFill>
            <a:round/>
          </a:ln>
        </p:spPr>
        <p:style>
          <a:lnRef idx="0"/>
          <a:fillRef idx="0"/>
          <a:effectRef idx="0"/>
          <a:fontRef idx="minor"/>
        </p:style>
        <p:txBody>
          <a:bodyPr tIns="720" bIns="720" anchor="t" anchorCtr="1">
            <a:noAutofit/>
          </a:bodyPr>
          <a:p>
            <a:endParaRPr b="0" lang="en-US" sz="1400" spc="-1" strike="noStrike">
              <a:solidFill>
                <a:srgbClr val="000000"/>
              </a:solidFill>
              <a:latin typeface="Arial"/>
              <a:ea typeface="Arial"/>
            </a:endParaRPr>
          </a:p>
        </p:txBody>
      </p:sp>
      <p:sp>
        <p:nvSpPr>
          <p:cNvPr id="133" name="PlaceHolder 1"/>
          <p:cNvSpPr>
            <a:spLocks noGrp="1"/>
          </p:cNvSpPr>
          <p:nvPr>
            <p:ph type="title"/>
          </p:nvPr>
        </p:nvSpPr>
        <p:spPr>
          <a:xfrm>
            <a:off x="616320" y="491400"/>
            <a:ext cx="4031640" cy="947520"/>
          </a:xfrm>
          <a:prstGeom prst="rect">
            <a:avLst/>
          </a:prstGeom>
          <a:noFill/>
          <a:ln w="0">
            <a:noFill/>
          </a:ln>
        </p:spPr>
        <p:txBody>
          <a:bodyPr tIns="91440" bIns="91440" anchor="t">
            <a:noAutofit/>
          </a:bodyPr>
          <a:p>
            <a:pPr indent="0">
              <a:lnSpc>
                <a:spcPct val="100000"/>
              </a:lnSpc>
              <a:buNone/>
            </a:pPr>
            <a:r>
              <a:rPr b="0" lang="en-US" sz="6000" spc="-1" strike="noStrike" cap="all">
                <a:solidFill>
                  <a:srgbClr val="4e3b30"/>
                </a:solidFill>
                <a:latin typeface="Franklin Gothic Medium"/>
              </a:rPr>
              <a:t>Click to edit Master title style</a:t>
            </a:r>
            <a:endParaRPr b="0" lang="en-US" sz="6000" spc="-1" strike="noStrike">
              <a:solidFill>
                <a:srgbClr val="000000"/>
              </a:solidFill>
              <a:latin typeface="Arial"/>
            </a:endParaRPr>
          </a:p>
        </p:txBody>
      </p:sp>
      <p:sp>
        <p:nvSpPr>
          <p:cNvPr id="13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4e3b30"/>
                </a:solidFill>
                <a:latin typeface="Franklin Gothic Book"/>
              </a:rPr>
              <a:t>Click to edit the outline text format</a:t>
            </a:r>
            <a:endParaRPr b="0" lang="en-US" sz="3200" spc="-1" strike="noStrike">
              <a:solidFill>
                <a:srgbClr val="4e3b30"/>
              </a:solidFill>
              <a:latin typeface="Franklin Gothic Book"/>
            </a:endParaRPr>
          </a:p>
          <a:p>
            <a:pPr lvl="1" marL="864000" indent="-324000">
              <a:spcBef>
                <a:spcPts val="1134"/>
              </a:spcBef>
              <a:buClr>
                <a:srgbClr val="000000"/>
              </a:buClr>
              <a:buSzPct val="75000"/>
              <a:buFont typeface="Symbol" charset="2"/>
              <a:buChar char=""/>
            </a:pPr>
            <a:r>
              <a:rPr b="0" lang="en-US" sz="2400" spc="-1" strike="noStrike">
                <a:solidFill>
                  <a:srgbClr val="4e3b30"/>
                </a:solidFill>
                <a:latin typeface="Franklin Gothic Book"/>
              </a:rPr>
              <a:t>Second Outline Level</a:t>
            </a:r>
            <a:endParaRPr b="0" lang="en-US" sz="2400" spc="-1" strike="noStrike">
              <a:solidFill>
                <a:srgbClr val="4e3b30"/>
              </a:solidFill>
              <a:latin typeface="Franklin Gothic Book"/>
            </a:endParaRPr>
          </a:p>
          <a:p>
            <a:pPr lvl="2" marL="1296000" indent="-288000">
              <a:spcBef>
                <a:spcPts val="850"/>
              </a:spcBef>
              <a:buClr>
                <a:srgbClr val="000000"/>
              </a:buClr>
              <a:buSzPct val="45000"/>
              <a:buFont typeface="Wingdings" charset="2"/>
              <a:buChar char=""/>
            </a:pPr>
            <a:r>
              <a:rPr b="0" lang="en-US" sz="2000" spc="-1" strike="noStrike">
                <a:solidFill>
                  <a:srgbClr val="4e3b30"/>
                </a:solidFill>
                <a:latin typeface="Franklin Gothic Book"/>
              </a:rPr>
              <a:t>Third Outline Level</a:t>
            </a:r>
            <a:endParaRPr b="0" lang="en-US" sz="2000" spc="-1" strike="noStrike">
              <a:solidFill>
                <a:srgbClr val="4e3b30"/>
              </a:solidFill>
              <a:latin typeface="Franklin Gothic Book"/>
            </a:endParaRPr>
          </a:p>
          <a:p>
            <a:pPr lvl="3" marL="1728000" indent="-216000">
              <a:spcBef>
                <a:spcPts val="567"/>
              </a:spcBef>
              <a:buClr>
                <a:srgbClr val="000000"/>
              </a:buClr>
              <a:buSzPct val="75000"/>
              <a:buFont typeface="Symbol" charset="2"/>
              <a:buChar char=""/>
            </a:pPr>
            <a:r>
              <a:rPr b="0" lang="en-US" sz="1800" spc="-1" strike="noStrike">
                <a:solidFill>
                  <a:srgbClr val="4e3b30"/>
                </a:solidFill>
                <a:latin typeface="Franklin Gothic Book"/>
              </a:rPr>
              <a:t>Fourth Outline Level</a:t>
            </a:r>
            <a:endParaRPr b="0" lang="en-US" sz="1800" spc="-1" strike="noStrike">
              <a:solidFill>
                <a:srgbClr val="4e3b3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Fifth Outline Level</a:t>
            </a:r>
            <a:endParaRPr b="0" lang="en-US" sz="2000" spc="-1" strike="noStrike">
              <a:solidFill>
                <a:srgbClr val="4e3b3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Sixth Outline Level</a:t>
            </a:r>
            <a:endParaRPr b="0" lang="en-US" sz="2000" spc="-1" strike="noStrike">
              <a:solidFill>
                <a:srgbClr val="4e3b3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e3b30"/>
                </a:solidFill>
                <a:latin typeface="Franklin Gothic Book"/>
              </a:rPr>
              <a:t>Seventh Outline Level</a:t>
            </a:r>
            <a:endParaRPr b="0" lang="en-US" sz="2000" spc="-1" strike="noStrike">
              <a:solidFill>
                <a:srgbClr val="4e3b3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14720" y="180720"/>
            <a:ext cx="7633440" cy="967320"/>
          </a:xfrm>
          <a:prstGeom prst="rect">
            <a:avLst/>
          </a:prstGeom>
          <a:noFill/>
          <a:ln w="0">
            <a:noFill/>
          </a:ln>
        </p:spPr>
        <p:txBody>
          <a:bodyPr tIns="91440" bIns="91440" anchor="t">
            <a:noAutofit/>
          </a:bodyPr>
          <a:p>
            <a:pPr indent="0" algn="ctr">
              <a:lnSpc>
                <a:spcPct val="100000"/>
              </a:lnSpc>
              <a:buNone/>
            </a:pPr>
            <a:r>
              <a:rPr b="1" lang="en-GB" sz="2800" spc="-1" strike="noStrike" cap="all">
                <a:solidFill>
                  <a:srgbClr val="4e3b30"/>
                </a:solidFill>
                <a:latin typeface="Franklin Gothic Medium"/>
              </a:rPr>
              <a:t>NETWORK  VULNERABILITY  SCANNER</a:t>
            </a:r>
            <a:endParaRPr b="0" lang="en-US" sz="2800" spc="-1" strike="noStrike">
              <a:solidFill>
                <a:srgbClr val="000000"/>
              </a:solidFill>
              <a:latin typeface="Arial"/>
            </a:endParaRPr>
          </a:p>
        </p:txBody>
      </p:sp>
      <p:sp>
        <p:nvSpPr>
          <p:cNvPr id="172" name="PlaceHolder 2"/>
          <p:cNvSpPr>
            <a:spLocks noGrp="1"/>
          </p:cNvSpPr>
          <p:nvPr>
            <p:ph type="subTitle"/>
          </p:nvPr>
        </p:nvSpPr>
        <p:spPr>
          <a:xfrm>
            <a:off x="4695480" y="2151000"/>
            <a:ext cx="4275000" cy="1838880"/>
          </a:xfrm>
          <a:prstGeom prst="rect">
            <a:avLst/>
          </a:prstGeom>
          <a:noFill/>
          <a:ln w="0">
            <a:noFill/>
          </a:ln>
        </p:spPr>
        <p:txBody>
          <a:bodyPr tIns="91440" bIns="91440" anchor="b">
            <a:noAutofit/>
          </a:bodyPr>
          <a:p>
            <a:pPr indent="0" algn="ctr">
              <a:lnSpc>
                <a:spcPct val="150000"/>
              </a:lnSpc>
              <a:spcBef>
                <a:spcPts val="281"/>
              </a:spcBef>
              <a:buNone/>
              <a:tabLst>
                <a:tab algn="l" pos="0"/>
              </a:tabLst>
            </a:pPr>
            <a:r>
              <a:rPr b="1" lang="en-US" sz="1400" spc="-1" strike="noStrike">
                <a:solidFill>
                  <a:srgbClr val="000000"/>
                </a:solidFill>
                <a:latin typeface="Times New Roman"/>
              </a:rPr>
              <a:t>NANDHAUMAR .G</a:t>
            </a:r>
            <a:endParaRPr b="0" lang="en-US" sz="1400" spc="-1" strike="noStrike">
              <a:solidFill>
                <a:srgbClr val="000000"/>
              </a:solidFill>
              <a:latin typeface="Arial"/>
            </a:endParaRPr>
          </a:p>
          <a:p>
            <a:pPr indent="0" algn="ctr">
              <a:lnSpc>
                <a:spcPct val="150000"/>
              </a:lnSpc>
              <a:spcBef>
                <a:spcPts val="281"/>
              </a:spcBef>
              <a:buNone/>
              <a:tabLst>
                <a:tab algn="l" pos="0"/>
              </a:tabLst>
            </a:pPr>
            <a:r>
              <a:rPr b="1" lang="en-US" sz="1400" spc="-1" strike="noStrike">
                <a:solidFill>
                  <a:srgbClr val="000000"/>
                </a:solidFill>
                <a:latin typeface="Times New Roman"/>
              </a:rPr>
              <a:t>21PG171CSC010</a:t>
            </a:r>
            <a:endParaRPr b="0" lang="en-US" sz="1400" spc="-1" strike="noStrike">
              <a:solidFill>
                <a:srgbClr val="000000"/>
              </a:solidFill>
              <a:latin typeface="Arial"/>
            </a:endParaRPr>
          </a:p>
          <a:p>
            <a:pPr indent="0" algn="ctr">
              <a:lnSpc>
                <a:spcPct val="150000"/>
              </a:lnSpc>
              <a:spcBef>
                <a:spcPts val="281"/>
              </a:spcBef>
              <a:buNone/>
              <a:tabLst>
                <a:tab algn="l" pos="0"/>
              </a:tabLst>
            </a:pPr>
            <a:r>
              <a:rPr b="1" lang="en-US" sz="1400" spc="-1" strike="noStrike">
                <a:solidFill>
                  <a:srgbClr val="000000"/>
                </a:solidFill>
                <a:latin typeface="Times New Roman"/>
              </a:rPr>
              <a:t>II M.Sc.(CS)</a:t>
            </a:r>
            <a:endParaRPr b="0" lang="en-US" sz="1400" spc="-1" strike="noStrike">
              <a:solidFill>
                <a:srgbClr val="000000"/>
              </a:solidFill>
              <a:latin typeface="Arial"/>
            </a:endParaRPr>
          </a:p>
          <a:p>
            <a:pPr indent="0" algn="ctr">
              <a:lnSpc>
                <a:spcPct val="150000"/>
              </a:lnSpc>
              <a:spcBef>
                <a:spcPts val="281"/>
              </a:spcBef>
              <a:buNone/>
              <a:tabLst>
                <a:tab algn="l" pos="0"/>
              </a:tabLst>
            </a:pPr>
            <a:r>
              <a:rPr b="1" lang="en-US" sz="1400" spc="-1" strike="noStrike">
                <a:solidFill>
                  <a:srgbClr val="000000"/>
                </a:solidFill>
                <a:latin typeface="Times New Roman"/>
              </a:rPr>
              <a:t>Dept. of Computer Science </a:t>
            </a:r>
            <a:endParaRPr b="0" lang="en-US" sz="1400" spc="-1" strike="noStrike">
              <a:solidFill>
                <a:srgbClr val="000000"/>
              </a:solidFill>
              <a:latin typeface="Arial"/>
            </a:endParaRPr>
          </a:p>
          <a:p>
            <a:pPr indent="0" algn="ctr">
              <a:lnSpc>
                <a:spcPct val="150000"/>
              </a:lnSpc>
              <a:spcBef>
                <a:spcPts val="281"/>
              </a:spcBef>
              <a:buNone/>
              <a:tabLst>
                <a:tab algn="l" pos="0"/>
              </a:tabLst>
            </a:pPr>
            <a:r>
              <a:rPr b="1" lang="en-US" sz="1400" spc="-1" strike="noStrike">
                <a:solidFill>
                  <a:srgbClr val="000000"/>
                </a:solidFill>
                <a:latin typeface="Times New Roman"/>
              </a:rPr>
              <a:t>Govt.Art’s And Science College,</a:t>
            </a:r>
            <a:endParaRPr b="0" lang="en-US" sz="1400" spc="-1" strike="noStrike">
              <a:solidFill>
                <a:srgbClr val="000000"/>
              </a:solidFill>
              <a:latin typeface="Arial"/>
            </a:endParaRPr>
          </a:p>
          <a:p>
            <a:pPr indent="0" algn="ctr">
              <a:lnSpc>
                <a:spcPct val="150000"/>
              </a:lnSpc>
              <a:spcBef>
                <a:spcPts val="281"/>
              </a:spcBef>
              <a:buNone/>
              <a:tabLst>
                <a:tab algn="l" pos="0"/>
              </a:tabLst>
            </a:pPr>
            <a:r>
              <a:rPr b="1" lang="en-US" sz="1400" spc="-1" strike="noStrike">
                <a:solidFill>
                  <a:srgbClr val="000000"/>
                </a:solidFill>
                <a:latin typeface="Times New Roman"/>
              </a:rPr>
              <a:t>Pennagaram.</a:t>
            </a:r>
            <a:endParaRPr b="0" lang="en-US" sz="1400" spc="-1" strike="noStrike">
              <a:solidFill>
                <a:srgbClr val="000000"/>
              </a:solidFill>
              <a:latin typeface="Arial"/>
            </a:endParaRPr>
          </a:p>
        </p:txBody>
      </p:sp>
      <p:pic>
        <p:nvPicPr>
          <p:cNvPr id="173" name="Picture 1" descr=""/>
          <p:cNvPicPr/>
          <p:nvPr/>
        </p:nvPicPr>
        <p:blipFill>
          <a:blip r:embed="rId1"/>
          <a:stretch/>
        </p:blipFill>
        <p:spPr>
          <a:xfrm>
            <a:off x="173160" y="2985840"/>
            <a:ext cx="4005000" cy="1766520"/>
          </a:xfrm>
          <a:prstGeom prst="rect">
            <a:avLst/>
          </a:prstGeom>
          <a:ln w="0">
            <a:noFill/>
          </a:ln>
        </p:spPr>
      </p:pic>
      <p:sp>
        <p:nvSpPr>
          <p:cNvPr id="174" name="TextBox 3"/>
          <p:cNvSpPr/>
          <p:nvPr/>
        </p:nvSpPr>
        <p:spPr>
          <a:xfrm>
            <a:off x="63720" y="1787400"/>
            <a:ext cx="4384440" cy="16880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1" lang="en-US" sz="1400" spc="-1" strike="noStrike">
                <a:solidFill>
                  <a:srgbClr val="000000"/>
                </a:solidFill>
                <a:latin typeface="Arial"/>
                <a:ea typeface="Arial"/>
              </a:rPr>
              <a:t>Dr.</a:t>
            </a:r>
            <a:r>
              <a:rPr b="1" lang="en-US" sz="1400" spc="-1" strike="noStrike">
                <a:solidFill>
                  <a:srgbClr val="000000"/>
                </a:solidFill>
                <a:latin typeface="Times New Roman"/>
                <a:ea typeface="Arial"/>
              </a:rPr>
              <a:t>K.SRINIVASAN</a:t>
            </a:r>
            <a:endParaRPr b="0" lang="en-US" sz="1400" spc="-1" strike="noStrike">
              <a:solidFill>
                <a:srgbClr val="000000"/>
              </a:solidFill>
              <a:latin typeface="Arial"/>
            </a:endParaRPr>
          </a:p>
          <a:p>
            <a:pPr algn="ctr">
              <a:lnSpc>
                <a:spcPct val="150000"/>
              </a:lnSpc>
            </a:pPr>
            <a:r>
              <a:rPr b="1" lang="en-US" sz="1400" spc="-1" strike="noStrike">
                <a:solidFill>
                  <a:srgbClr val="000000"/>
                </a:solidFill>
                <a:latin typeface="Times New Roman"/>
                <a:ea typeface="Arial"/>
              </a:rPr>
              <a:t>Assistant Professor and Head of the </a:t>
            </a:r>
            <a:endParaRPr b="0" lang="en-US" sz="1400" spc="-1" strike="noStrike">
              <a:solidFill>
                <a:srgbClr val="000000"/>
              </a:solidFill>
              <a:latin typeface="Arial"/>
            </a:endParaRPr>
          </a:p>
          <a:p>
            <a:pPr algn="ctr">
              <a:lnSpc>
                <a:spcPct val="150000"/>
              </a:lnSpc>
            </a:pPr>
            <a:r>
              <a:rPr b="1" lang="en-US" sz="1400" spc="-1" strike="noStrike">
                <a:solidFill>
                  <a:srgbClr val="000000"/>
                </a:solidFill>
                <a:latin typeface="Times New Roman"/>
                <a:ea typeface="Arial"/>
              </a:rPr>
              <a:t>Department Of Computer Science,</a:t>
            </a:r>
            <a:endParaRPr b="0" lang="en-US" sz="1400" spc="-1" strike="noStrike">
              <a:solidFill>
                <a:srgbClr val="000000"/>
              </a:solidFill>
              <a:latin typeface="Arial"/>
            </a:endParaRPr>
          </a:p>
          <a:p>
            <a:pPr algn="ctr">
              <a:lnSpc>
                <a:spcPct val="150000"/>
              </a:lnSpc>
            </a:pPr>
            <a:r>
              <a:rPr b="1" lang="en-US" sz="1400" spc="-1" strike="noStrike">
                <a:solidFill>
                  <a:srgbClr val="000000"/>
                </a:solidFill>
                <a:latin typeface="Times New Roman"/>
                <a:ea typeface="Arial"/>
              </a:rPr>
              <a:t>Govt.Art’s And Science College,</a:t>
            </a:r>
            <a:endParaRPr b="0" lang="en-US" sz="1400" spc="-1" strike="noStrike">
              <a:solidFill>
                <a:srgbClr val="000000"/>
              </a:solidFill>
              <a:latin typeface="Arial"/>
            </a:endParaRPr>
          </a:p>
          <a:p>
            <a:pPr algn="ctr">
              <a:lnSpc>
                <a:spcPct val="150000"/>
              </a:lnSpc>
            </a:pPr>
            <a:r>
              <a:rPr b="1" lang="en-US" sz="1400" spc="-1" strike="noStrike">
                <a:solidFill>
                  <a:srgbClr val="000000"/>
                </a:solidFill>
                <a:latin typeface="Times New Roman"/>
                <a:ea typeface="Arial"/>
              </a:rPr>
              <a:t>Pennagaram.</a:t>
            </a:r>
            <a:endParaRPr b="0" lang="en-US" sz="1400" spc="-1" strike="noStrike">
              <a:solidFill>
                <a:srgbClr val="000000"/>
              </a:solidFill>
              <a:latin typeface="Arial"/>
            </a:endParaRPr>
          </a:p>
        </p:txBody>
      </p:sp>
      <p:sp>
        <p:nvSpPr>
          <p:cNvPr id="175" name="TextBox 4"/>
          <p:cNvSpPr/>
          <p:nvPr/>
        </p:nvSpPr>
        <p:spPr>
          <a:xfrm>
            <a:off x="1117440" y="1433880"/>
            <a:ext cx="229536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2">
                    <a:lumMod val="75000"/>
                  </a:schemeClr>
                </a:solidFill>
                <a:latin typeface="Franklin Gothic Medium"/>
                <a:ea typeface="Arial"/>
              </a:rPr>
              <a:t>PROJECT</a:t>
            </a:r>
            <a:r>
              <a:rPr b="1" lang="en-US" sz="2000" spc="-1" strike="noStrike">
                <a:solidFill>
                  <a:schemeClr val="accent2">
                    <a:lumMod val="75000"/>
                  </a:schemeClr>
                </a:solidFill>
                <a:latin typeface="Arial Black"/>
                <a:ea typeface="Arial"/>
              </a:rPr>
              <a:t> </a:t>
            </a:r>
            <a:r>
              <a:rPr b="1" lang="en-US" sz="2000" spc="-1" strike="noStrike">
                <a:solidFill>
                  <a:schemeClr val="accent2">
                    <a:lumMod val="75000"/>
                  </a:schemeClr>
                </a:solidFill>
                <a:latin typeface="Franklin Gothic Book"/>
                <a:ea typeface="Arial"/>
              </a:rPr>
              <a:t>GUIDE</a:t>
            </a:r>
            <a:endParaRPr b="0" lang="en-US" sz="2000" spc="-1" strike="noStrike">
              <a:solidFill>
                <a:srgbClr val="000000"/>
              </a:solidFill>
              <a:latin typeface="Arial"/>
            </a:endParaRPr>
          </a:p>
        </p:txBody>
      </p:sp>
      <p:sp>
        <p:nvSpPr>
          <p:cNvPr id="176" name="TextBox 10"/>
          <p:cNvSpPr/>
          <p:nvPr/>
        </p:nvSpPr>
        <p:spPr>
          <a:xfrm>
            <a:off x="5994360" y="1247040"/>
            <a:ext cx="2957760" cy="5468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spcAft>
                <a:spcPts val="1001"/>
              </a:spcAft>
            </a:pPr>
            <a:r>
              <a:rPr b="1" lang="en-US" sz="2000" spc="-1" strike="noStrike">
                <a:solidFill>
                  <a:srgbClr val="000000"/>
                </a:solidFill>
                <a:latin typeface="Franklin Gothic Medium"/>
                <a:ea typeface="Calibri"/>
              </a:rPr>
              <a:t>STUDENT</a:t>
            </a:r>
            <a:r>
              <a:rPr b="1" lang="en-US" sz="2000" spc="-1" strike="noStrike">
                <a:solidFill>
                  <a:srgbClr val="000000"/>
                </a:solidFill>
                <a:latin typeface="Times New Roman"/>
                <a:ea typeface="Calibri"/>
              </a:rPr>
              <a:t> </a:t>
            </a:r>
            <a:r>
              <a:rPr b="1" lang="en-US" sz="2000" spc="-1" strike="noStrike">
                <a:solidFill>
                  <a:srgbClr val="000000"/>
                </a:solidFill>
                <a:latin typeface="Franklin Gothic Medium"/>
                <a:ea typeface="Calibri"/>
              </a:rPr>
              <a:t>NAME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175"/>
                                        </p:tgtEl>
                                        <p:attrNameLst>
                                          <p:attrName>style.visibility</p:attrName>
                                        </p:attrNameLst>
                                      </p:cBhvr>
                                      <p:to>
                                        <p:strVal val="visible"/>
                                      </p:to>
                                    </p:set>
                                    <p:animEffect filter="fade" transition="in">
                                      <p:cBhvr additive="repl">
                                        <p:cTn id="7"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615960" y="1158840"/>
            <a:ext cx="7644960" cy="3793680"/>
          </a:xfrm>
          <a:prstGeom prst="rect">
            <a:avLst/>
          </a:prstGeom>
          <a:noFill/>
          <a:ln w="0">
            <a:noFill/>
          </a:ln>
        </p:spPr>
        <p:txBody>
          <a:bodyPr tIns="91440" bIns="91440" anchor="t">
            <a:normAutofit/>
          </a:bodyPr>
          <a:p>
            <a:pPr marL="114480" indent="0">
              <a:lnSpc>
                <a:spcPct val="100000"/>
              </a:lnSpc>
              <a:buNone/>
              <a:tabLst>
                <a:tab algn="l" pos="0"/>
              </a:tabLst>
            </a:pPr>
            <a:r>
              <a:rPr b="0" lang="en-US" sz="2200" spc="-1" strike="noStrike">
                <a:solidFill>
                  <a:srgbClr val="4e3b30"/>
                </a:solidFill>
                <a:latin typeface="Times New Roman"/>
              </a:rPr>
              <a:t>ADVANTAGES</a:t>
            </a:r>
            <a:endParaRPr b="0" lang="en-US" sz="2200" spc="-1" strike="noStrike">
              <a:solidFill>
                <a:srgbClr val="4e3b30"/>
              </a:solidFill>
              <a:latin typeface="Franklin Gothic Book"/>
            </a:endParaRPr>
          </a:p>
          <a:p>
            <a:pPr indent="0">
              <a:lnSpc>
                <a:spcPct val="100000"/>
              </a:lnSpc>
              <a:buNone/>
              <a:tabLst>
                <a:tab algn="l" pos="0"/>
              </a:tabLst>
            </a:pPr>
            <a:endParaRPr b="0" lang="en-US" sz="19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Less effort to complete scanning  </a:t>
            </a:r>
            <a:endParaRPr b="0" lang="en-US" sz="20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GB" sz="2000" spc="-1" strike="noStrike">
                <a:solidFill>
                  <a:srgbClr val="4e3b30"/>
                </a:solidFill>
                <a:latin typeface="Times New Roman"/>
              </a:rPr>
              <a:t>Less time required and user friendly </a:t>
            </a:r>
            <a:endParaRPr b="0" lang="en-US" sz="20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Fastest Scanner</a:t>
            </a:r>
            <a:r>
              <a:rPr b="0" lang="en-US" sz="2000" spc="-1" strike="noStrike">
                <a:solidFill>
                  <a:srgbClr val="4e3b30"/>
                </a:solidFill>
                <a:latin typeface="Times New Roman"/>
              </a:rPr>
              <a:t>      </a:t>
            </a:r>
            <a:endParaRPr b="0" lang="en-US" sz="2000" spc="-1" strike="noStrike">
              <a:solidFill>
                <a:srgbClr val="4e3b30"/>
              </a:solidFill>
              <a:latin typeface="Franklin Gothic Book"/>
            </a:endParaRPr>
          </a:p>
        </p:txBody>
      </p:sp>
    </p:spTree>
  </p:cSld>
  <mc:AlternateContent>
    <mc:Choice Requires="p14">
      <p:transition spd="slow" p14:dur="2000"/>
    </mc:Choice>
    <mc:Fallback>
      <p:transition spd="slow"/>
    </mc:Fallback>
  </mc:AlternateContent>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6" presetSubtype="16">
                                  <p:stCondLst>
                                    <p:cond delay="0"/>
                                  </p:stCondLst>
                                  <p:childTnLst>
                                    <p:set>
                                      <p:cBhvr>
                                        <p:cTn id="139" dur="1" fill="hold">
                                          <p:stCondLst>
                                            <p:cond delay="0"/>
                                          </p:stCondLst>
                                        </p:cTn>
                                        <p:tgtEl>
                                          <p:spTgt spid="196">
                                            <p:txEl>
                                              <p:pRg st="0" end="0"/>
                                            </p:txEl>
                                          </p:spTgt>
                                        </p:tgtEl>
                                        <p:attrNameLst>
                                          <p:attrName>style.visibility</p:attrName>
                                        </p:attrNameLst>
                                      </p:cBhvr>
                                      <p:to>
                                        <p:strVal val="visible"/>
                                      </p:to>
                                    </p:set>
                                    <p:animEffect filter="circle(in)" transition="in">
                                      <p:cBhvr additive="repl">
                                        <p:cTn id="140" dur="2000"/>
                                        <p:tgtEl>
                                          <p:spTgt spid="196">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6" presetSubtype="16">
                                  <p:stCondLst>
                                    <p:cond delay="0"/>
                                  </p:stCondLst>
                                  <p:childTnLst>
                                    <p:set>
                                      <p:cBhvr>
                                        <p:cTn id="144" dur="1" fill="hold">
                                          <p:stCondLst>
                                            <p:cond delay="0"/>
                                          </p:stCondLst>
                                        </p:cTn>
                                        <p:tgtEl>
                                          <p:spTgt spid="196">
                                            <p:txEl>
                                              <p:pRg st="2" end="2"/>
                                            </p:txEl>
                                          </p:spTgt>
                                        </p:tgtEl>
                                        <p:attrNameLst>
                                          <p:attrName>style.visibility</p:attrName>
                                        </p:attrNameLst>
                                      </p:cBhvr>
                                      <p:to>
                                        <p:strVal val="visible"/>
                                      </p:to>
                                    </p:set>
                                    <p:animEffect filter="circle(in)" transition="in">
                                      <p:cBhvr additive="repl">
                                        <p:cTn id="145" dur="2000"/>
                                        <p:tgtEl>
                                          <p:spTgt spid="196">
                                            <p:txEl>
                                              <p:pRg st="2" end="2"/>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6" presetSubtype="16">
                                  <p:stCondLst>
                                    <p:cond delay="0"/>
                                  </p:stCondLst>
                                  <p:childTnLst>
                                    <p:set>
                                      <p:cBhvr>
                                        <p:cTn id="149" dur="1" fill="hold">
                                          <p:stCondLst>
                                            <p:cond delay="0"/>
                                          </p:stCondLst>
                                        </p:cTn>
                                        <p:tgtEl>
                                          <p:spTgt spid="196">
                                            <p:txEl>
                                              <p:pRg st="3" end="3"/>
                                            </p:txEl>
                                          </p:spTgt>
                                        </p:tgtEl>
                                        <p:attrNameLst>
                                          <p:attrName>style.visibility</p:attrName>
                                        </p:attrNameLst>
                                      </p:cBhvr>
                                      <p:to>
                                        <p:strVal val="visible"/>
                                      </p:to>
                                    </p:set>
                                    <p:animEffect filter="circle(in)" transition="in">
                                      <p:cBhvr additive="repl">
                                        <p:cTn id="150" dur="2000"/>
                                        <p:tgtEl>
                                          <p:spTgt spid="196">
                                            <p:txEl>
                                              <p:pRg st="3" end="3"/>
                                            </p:txEl>
                                          </p:spTgt>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6" presetSubtype="16">
                                  <p:stCondLst>
                                    <p:cond delay="0"/>
                                  </p:stCondLst>
                                  <p:childTnLst>
                                    <p:set>
                                      <p:cBhvr>
                                        <p:cTn id="154" dur="1" fill="hold">
                                          <p:stCondLst>
                                            <p:cond delay="0"/>
                                          </p:stCondLst>
                                        </p:cTn>
                                        <p:tgtEl>
                                          <p:spTgt spid="196">
                                            <p:txEl>
                                              <p:pRg st="4" end="4"/>
                                            </p:txEl>
                                          </p:spTgt>
                                        </p:tgtEl>
                                        <p:attrNameLst>
                                          <p:attrName>style.visibility</p:attrName>
                                        </p:attrNameLst>
                                      </p:cBhvr>
                                      <p:to>
                                        <p:strVal val="visible"/>
                                      </p:to>
                                    </p:set>
                                    <p:animEffect filter="circle(in)" transition="in">
                                      <p:cBhvr additive="repl">
                                        <p:cTn id="155" dur="2000"/>
                                        <p:tgtEl>
                                          <p:spTgt spid="19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615960" y="1158840"/>
            <a:ext cx="7939800" cy="3693240"/>
          </a:xfrm>
          <a:prstGeom prst="rect">
            <a:avLst/>
          </a:prstGeom>
          <a:noFill/>
          <a:ln w="0">
            <a:noFill/>
          </a:ln>
        </p:spPr>
        <p:txBody>
          <a:bodyPr tIns="91440" bIns="91440" anchor="t">
            <a:normAutofit/>
          </a:bodyPr>
          <a:p>
            <a:pPr marL="399960" indent="-285840" algn="just">
              <a:lnSpc>
                <a:spcPct val="170000"/>
              </a:lnSpc>
              <a:buClr>
                <a:srgbClr val="f0a22e"/>
              </a:buClr>
              <a:buSzPct val="80000"/>
              <a:buFont typeface="Wingdings" charset="2"/>
              <a:buChar char=""/>
            </a:pPr>
            <a:r>
              <a:rPr b="0" lang="en-GB" sz="2000" spc="-1" strike="noStrike">
                <a:solidFill>
                  <a:srgbClr val="4e3b30"/>
                </a:solidFill>
                <a:latin typeface="Times New Roman"/>
              </a:rPr>
              <a:t>A module is a collection of source files and build settings that allow you to divided your project into discrete units of functionality which provides a container for your apps source code, resource files, and app settings such as the module –level build file and computer manifest file.</a:t>
            </a:r>
            <a:endParaRPr b="0" lang="en-US" sz="2000" spc="-1" strike="noStrike">
              <a:solidFill>
                <a:srgbClr val="4e3b30"/>
              </a:solidFill>
              <a:latin typeface="Franklin Gothic Book"/>
            </a:endParaRPr>
          </a:p>
          <a:p>
            <a:pPr marL="399960" indent="-285840" algn="just">
              <a:lnSpc>
                <a:spcPct val="170000"/>
              </a:lnSpc>
              <a:buClr>
                <a:srgbClr val="f0a22e"/>
              </a:buClr>
              <a:buSzPct val="80000"/>
              <a:buFont typeface="Wingdings" charset="2"/>
              <a:buChar char=""/>
            </a:pPr>
            <a:r>
              <a:rPr b="0" lang="en-GB" sz="2000" spc="-1" strike="noStrike">
                <a:solidFill>
                  <a:srgbClr val="4e3b30"/>
                </a:solidFill>
                <a:latin typeface="Times New Roman"/>
              </a:rPr>
              <a:t> </a:t>
            </a:r>
            <a:r>
              <a:rPr b="0" lang="en-GB" sz="2000" spc="-1" strike="noStrike">
                <a:solidFill>
                  <a:srgbClr val="4e3b30"/>
                </a:solidFill>
                <a:latin typeface="Times New Roman"/>
              </a:rPr>
              <a:t>This project includes 7 modules. They are</a:t>
            </a:r>
            <a:endParaRPr b="0" lang="en-US" sz="2000" spc="-1" strike="noStrike">
              <a:solidFill>
                <a:srgbClr val="4e3b30"/>
              </a:solidFill>
              <a:latin typeface="Franklin Gothic Book"/>
            </a:endParaRPr>
          </a:p>
        </p:txBody>
      </p:sp>
      <p:sp>
        <p:nvSpPr>
          <p:cNvPr id="198" name="PlaceHolder 2"/>
          <p:cNvSpPr>
            <a:spLocks noGrp="1"/>
          </p:cNvSpPr>
          <p:nvPr>
            <p:ph type="title"/>
          </p:nvPr>
        </p:nvSpPr>
        <p:spPr>
          <a:xfrm>
            <a:off x="282600" y="190440"/>
            <a:ext cx="8098920" cy="572760"/>
          </a:xfrm>
          <a:prstGeom prst="rect">
            <a:avLst/>
          </a:prstGeom>
          <a:noFill/>
          <a:ln w="0">
            <a:noFill/>
          </a:ln>
        </p:spPr>
        <p:txBody>
          <a:bodyPr tIns="91440" bIns="91440" anchor="t">
            <a:normAutofit/>
          </a:bodyPr>
          <a:p>
            <a:pPr indent="0">
              <a:lnSpc>
                <a:spcPct val="100000"/>
              </a:lnSpc>
              <a:buNone/>
            </a:pPr>
            <a:r>
              <a:rPr b="1" lang="en-US" sz="2000" spc="-1" strike="noStrike" cap="all">
                <a:solidFill>
                  <a:srgbClr val="000000"/>
                </a:solidFill>
                <a:latin typeface="Franklin Gothic Medium"/>
              </a:rPr>
              <a:t>MODULE DESCRIPTION</a:t>
            </a:r>
            <a:endParaRPr b="0" lang="en-US" sz="2000" spc="-1" strike="noStrike">
              <a:solidFill>
                <a:srgbClr val="000000"/>
              </a:solidFill>
              <a:latin typeface="Arial"/>
            </a:endParaRPr>
          </a:p>
        </p:txBody>
      </p:sp>
      <p:sp>
        <p:nvSpPr>
          <p:cNvPr id="199" name="Text Placeholder 2"/>
          <p:cNvSpPr/>
          <p:nvPr/>
        </p:nvSpPr>
        <p:spPr>
          <a:xfrm>
            <a:off x="1711800" y="3195000"/>
            <a:ext cx="3646440" cy="1757520"/>
          </a:xfrm>
          <a:prstGeom prst="rect">
            <a:avLst/>
          </a:prstGeom>
          <a:noFill/>
          <a:ln w="0">
            <a:noFill/>
          </a:ln>
        </p:spPr>
        <p:style>
          <a:lnRef idx="0"/>
          <a:fillRef idx="0"/>
          <a:effectRef idx="0"/>
          <a:fontRef idx="minor"/>
        </p:style>
        <p:txBody>
          <a:bodyPr tIns="91440" bIns="91440" anchor="t">
            <a:normAutofit/>
          </a:bodyPr>
          <a:p>
            <a:pPr algn="just">
              <a:lnSpc>
                <a:spcPct val="150000"/>
              </a:lnSpc>
            </a:pPr>
            <a:endParaRPr b="1" lang="en-US" sz="1400" spc="-1" strike="noStrike">
              <a:solidFill>
                <a:srgbClr val="0070c0"/>
              </a:solidFill>
              <a:latin typeface="Calibri"/>
              <a:ea typeface="Calibri"/>
            </a:endParaRPr>
          </a:p>
        </p:txBody>
      </p:sp>
    </p:spTree>
  </p:cSld>
  <mc:AlternateContent>
    <mc:Choice Requires="p14">
      <p:transition spd="slow" p14:dur="2000"/>
    </mc:Choice>
    <mc:Fallback>
      <p:transition spd="slow"/>
    </mc:Fallback>
  </mc:AlternateContent>
  <p:timing>
    <p:tnLst>
      <p:par>
        <p:cTn id="156" dur="indefinite" restart="never" nodeType="tmRoot">
          <p:childTnLst>
            <p:seq>
              <p:cTn id="157" dur="indefinite" nodeType="mainSeq">
                <p:childTnLst>
                  <p:par>
                    <p:cTn id="158" fill="hold">
                      <p:stCondLst>
                        <p:cond delay="indefinite"/>
                      </p:stCondLst>
                      <p:childTnLst>
                        <p:par>
                          <p:cTn id="159" fill="hold">
                            <p:stCondLst>
                              <p:cond delay="0"/>
                            </p:stCondLst>
                            <p:childTnLst>
                              <p:par>
                                <p:cTn id="160" nodeType="clickEffect" fill="hold" presetClass="entr" presetID="6" presetSubtype="16">
                                  <p:stCondLst>
                                    <p:cond delay="0"/>
                                  </p:stCondLst>
                                  <p:endCondLst>
                                    <p:cond delay="0" evt="begin">
                                      <p:tn val="160"/>
                                    </p:cond>
                                  </p:endCondLst>
                                  <p:childTnLst>
                                    <p:set>
                                      <p:cBhvr>
                                        <p:cTn id="161" dur="1" fill="hold">
                                          <p:stCondLst>
                                            <p:cond delay="0"/>
                                          </p:stCondLst>
                                        </p:cTn>
                                        <p:tgtEl>
                                          <p:spTgt spid="199">
                                            <p:txEl>
                                              <p:pRg st="0" end="0"/>
                                            </p:txEl>
                                          </p:spTgt>
                                        </p:tgtEl>
                                        <p:attrNameLst>
                                          <p:attrName>style.visibility</p:attrName>
                                        </p:attrNameLst>
                                      </p:cBhvr>
                                      <p:to>
                                        <p:strVal val="visible"/>
                                      </p:to>
                                    </p:set>
                                    <p:animEffect filter="circle(in)" transition="in">
                                      <p:cBhvr additive="repl">
                                        <p:cTn id="162" dur="2000"/>
                                        <p:tgtEl>
                                          <p:spTgt spid="19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616320" y="187200"/>
            <a:ext cx="8364240" cy="4754880"/>
          </a:xfrm>
          <a:prstGeom prst="rect">
            <a:avLst/>
          </a:prstGeom>
          <a:noFill/>
          <a:ln w="0">
            <a:noFill/>
          </a:ln>
        </p:spPr>
        <p:txBody>
          <a:bodyPr tIns="91440" bIns="91440" anchor="t">
            <a:noAutofit/>
          </a:bodyPr>
          <a:p>
            <a:pPr marL="457200" indent="0">
              <a:lnSpc>
                <a:spcPct val="150000"/>
              </a:lnSpc>
              <a:buNone/>
              <a:tabLst>
                <a:tab algn="l" pos="0"/>
              </a:tabLst>
            </a:pPr>
            <a:r>
              <a:rPr b="1" lang="en-GB" sz="2000" spc="-1" strike="noStrike">
                <a:solidFill>
                  <a:srgbClr val="4e3b30"/>
                </a:solidFill>
                <a:latin typeface="Times New Roman"/>
              </a:rPr>
              <a:t>Ping Scan:</a:t>
            </a:r>
            <a:endParaRPr b="0" lang="en-US" sz="2000" spc="-1" strike="noStrike">
              <a:solidFill>
                <a:srgbClr val="4e3b30"/>
              </a:solidFill>
              <a:latin typeface="Franklin Gothic Book"/>
            </a:endParaRPr>
          </a:p>
          <a:p>
            <a:pPr marL="457200" indent="0">
              <a:lnSpc>
                <a:spcPct val="150000"/>
              </a:lnSpc>
              <a:buNone/>
              <a:tabLst>
                <a:tab algn="l" pos="0"/>
              </a:tabLst>
            </a:pPr>
            <a:endParaRPr b="0" lang="en-US" sz="2400" spc="-1" strike="noStrike">
              <a:solidFill>
                <a:srgbClr val="4e3b30"/>
              </a:solidFill>
              <a:latin typeface="Franklin Gothic Book"/>
            </a:endParaRPr>
          </a:p>
          <a:p>
            <a:pPr marL="457200" indent="-304920" algn="just">
              <a:lnSpc>
                <a:spcPct val="100000"/>
              </a:lnSpc>
              <a:buClr>
                <a:srgbClr val="f0a22e"/>
              </a:buClr>
              <a:buFont typeface="Wingdings" charset="2"/>
              <a:buChar char=""/>
              <a:tabLst>
                <a:tab algn="l" pos="0"/>
              </a:tabLst>
            </a:pPr>
            <a:r>
              <a:rPr b="1" lang="en-GB" sz="2400" spc="-1" strike="noStrike">
                <a:solidFill>
                  <a:srgbClr val="4e3b30"/>
                </a:solidFill>
                <a:latin typeface="Times New Roman"/>
              </a:rPr>
              <a:t>   </a:t>
            </a:r>
            <a:r>
              <a:rPr b="0" lang="en-GB" sz="2000" spc="-1" strike="noStrike">
                <a:solidFill>
                  <a:srgbClr val="4e3b30"/>
                </a:solidFill>
                <a:latin typeface="Times New Roman"/>
              </a:rPr>
              <a:t>This module is mainly used to check whether the system is in ON or OFF mode through the internet.</a:t>
            </a:r>
            <a:endParaRPr b="0" lang="en-US" sz="2000" spc="-1" strike="noStrike">
              <a:solidFill>
                <a:srgbClr val="4e3b30"/>
              </a:solidFill>
              <a:latin typeface="Franklin Gothic Book"/>
            </a:endParaRPr>
          </a:p>
          <a:p>
            <a:pPr marL="457200" indent="0" algn="just">
              <a:lnSpc>
                <a:spcPct val="100000"/>
              </a:lnSpc>
              <a:buNone/>
              <a:tabLst>
                <a:tab algn="l" pos="0"/>
              </a:tabLst>
            </a:pPr>
            <a:endParaRPr b="0" lang="en-US" sz="2000" spc="-1" strike="noStrike">
              <a:solidFill>
                <a:srgbClr val="4e3b30"/>
              </a:solidFill>
              <a:latin typeface="Franklin Gothic Book"/>
            </a:endParaRPr>
          </a:p>
          <a:p>
            <a:pPr marL="457200" indent="0" algn="just">
              <a:lnSpc>
                <a:spcPct val="100000"/>
              </a:lnSpc>
              <a:buNone/>
              <a:tabLst>
                <a:tab algn="l" pos="0"/>
              </a:tabLst>
            </a:pPr>
            <a:r>
              <a:rPr b="1" lang="en-GB" sz="2000" spc="-1" strike="noStrike">
                <a:solidFill>
                  <a:srgbClr val="4e3b30"/>
                </a:solidFill>
                <a:latin typeface="Times New Roman"/>
              </a:rPr>
              <a:t>Simple Port Scan:</a:t>
            </a:r>
            <a:endParaRPr b="0" lang="en-US" sz="2000" spc="-1" strike="noStrike">
              <a:solidFill>
                <a:srgbClr val="4e3b30"/>
              </a:solidFill>
              <a:latin typeface="Franklin Gothic Book"/>
            </a:endParaRPr>
          </a:p>
          <a:p>
            <a:pPr marL="457200" indent="0" algn="just">
              <a:lnSpc>
                <a:spcPct val="100000"/>
              </a:lnSpc>
              <a:buNone/>
              <a:tabLst>
                <a:tab algn="l" pos="0"/>
              </a:tabLst>
            </a:pPr>
            <a:r>
              <a:rPr b="1" lang="en-GB" sz="2000" spc="-1" strike="noStrike">
                <a:solidFill>
                  <a:srgbClr val="4e3b30"/>
                </a:solidFill>
                <a:latin typeface="Times New Roman"/>
              </a:rPr>
              <a:t>	</a:t>
            </a:r>
            <a:r>
              <a:rPr b="0" lang="en-GB" sz="2000" spc="-1" strike="noStrike">
                <a:solidFill>
                  <a:srgbClr val="4e3b30"/>
                </a:solidFill>
                <a:latin typeface="Times New Roman"/>
              </a:rPr>
              <a:t>This module helps to know the opened or closed status of all the ports.</a:t>
            </a:r>
            <a:endParaRPr b="0" lang="en-US" sz="2000" spc="-1" strike="noStrike">
              <a:solidFill>
                <a:srgbClr val="4e3b30"/>
              </a:solidFill>
              <a:latin typeface="Franklin Gothic Book"/>
            </a:endParaRPr>
          </a:p>
          <a:p>
            <a:pPr marL="457200" indent="0" algn="just">
              <a:lnSpc>
                <a:spcPct val="100000"/>
              </a:lnSpc>
              <a:buNone/>
              <a:tabLst>
                <a:tab algn="l" pos="0"/>
              </a:tabLst>
            </a:pPr>
            <a:endParaRPr b="0" lang="en-US" sz="2000" spc="-1" strike="noStrike">
              <a:solidFill>
                <a:srgbClr val="4e3b30"/>
              </a:solidFill>
              <a:latin typeface="Franklin Gothic Book"/>
            </a:endParaRPr>
          </a:p>
          <a:p>
            <a:pPr indent="0" algn="just">
              <a:lnSpc>
                <a:spcPct val="100000"/>
              </a:lnSpc>
              <a:buNone/>
              <a:tabLst>
                <a:tab algn="l" pos="0"/>
              </a:tabLst>
            </a:pPr>
            <a:endParaRPr b="0" lang="en-US" sz="2000" spc="-1" strike="noStrike">
              <a:solidFill>
                <a:srgbClr val="4e3b30"/>
              </a:solidFill>
              <a:latin typeface="Franklin Gothic Book"/>
            </a:endParaRPr>
          </a:p>
          <a:p>
            <a:pPr marL="457200" indent="0" algn="just">
              <a:lnSpc>
                <a:spcPct val="100000"/>
              </a:lnSpc>
              <a:buNone/>
              <a:tabLst>
                <a:tab algn="l" pos="0"/>
              </a:tabLst>
            </a:pPr>
            <a:r>
              <a:rPr b="1" lang="en-GB" sz="2000" spc="-1" strike="noStrike">
                <a:solidFill>
                  <a:srgbClr val="4e3b30"/>
                </a:solidFill>
                <a:latin typeface="Times New Roman"/>
              </a:rPr>
              <a:t>Version Detection:</a:t>
            </a:r>
            <a:endParaRPr b="0" lang="en-US" sz="2000" spc="-1" strike="noStrike">
              <a:solidFill>
                <a:srgbClr val="4e3b30"/>
              </a:solidFill>
              <a:latin typeface="Franklin Gothic Book"/>
            </a:endParaRPr>
          </a:p>
          <a:p>
            <a:pPr marL="457200" indent="0" algn="just">
              <a:lnSpc>
                <a:spcPct val="100000"/>
              </a:lnSpc>
              <a:buNone/>
              <a:tabLst>
                <a:tab algn="l" pos="0"/>
              </a:tabLst>
            </a:pPr>
            <a:endParaRPr b="0" lang="en-US" sz="2000" spc="-1" strike="noStrike">
              <a:solidFill>
                <a:srgbClr val="4e3b30"/>
              </a:solidFill>
              <a:latin typeface="Franklin Gothic Book"/>
            </a:endParaRPr>
          </a:p>
          <a:p>
            <a:pPr marL="457200" indent="-304920" algn="just">
              <a:lnSpc>
                <a:spcPct val="100000"/>
              </a:lnSpc>
              <a:buClr>
                <a:srgbClr val="f0a22e"/>
              </a:buClr>
              <a:buFont typeface="Wingdings" charset="2"/>
              <a:buChar char=""/>
              <a:tabLst>
                <a:tab algn="l" pos="0"/>
              </a:tabLst>
            </a:pPr>
            <a:r>
              <a:rPr b="0" lang="en-GB" sz="2000" spc="-1" strike="noStrike">
                <a:solidFill>
                  <a:srgbClr val="4e3b30"/>
                </a:solidFill>
                <a:latin typeface="Franklin Gothic Book"/>
              </a:rPr>
              <a:t>	</a:t>
            </a:r>
            <a:r>
              <a:rPr b="0" lang="en-GB" sz="2000" spc="-1" strike="noStrike">
                <a:solidFill>
                  <a:srgbClr val="4e3b30"/>
                </a:solidFill>
                <a:latin typeface="Times New Roman"/>
              </a:rPr>
              <a:t>This module is mainly used to detect the version of running port in computer</a:t>
            </a:r>
            <a:endParaRPr b="0" lang="en-US" sz="2000" spc="-1" strike="noStrike">
              <a:solidFill>
                <a:srgbClr val="4e3b3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616320" y="1019160"/>
            <a:ext cx="7956000" cy="3666600"/>
          </a:xfrm>
          <a:prstGeom prst="rect">
            <a:avLst/>
          </a:prstGeom>
          <a:noFill/>
          <a:ln w="0">
            <a:noFill/>
          </a:ln>
        </p:spPr>
        <p:txBody>
          <a:bodyPr tIns="91440" bIns="91440" anchor="t">
            <a:noAutofit/>
          </a:bodyPr>
          <a:p>
            <a:pPr marL="457200" indent="-304920">
              <a:lnSpc>
                <a:spcPct val="150000"/>
              </a:lnSpc>
              <a:buClr>
                <a:srgbClr val="f0a22e"/>
              </a:buClr>
              <a:buFont typeface="Wingdings" charset="2"/>
              <a:buChar char=""/>
            </a:pPr>
            <a:r>
              <a:rPr b="0" lang="en-GB" sz="2000" spc="-1" strike="noStrike">
                <a:solidFill>
                  <a:srgbClr val="4e3b30"/>
                </a:solidFill>
                <a:latin typeface="Times New Roman"/>
              </a:rPr>
              <a:t>This module helps to find or guess the operating system running on the network</a:t>
            </a:r>
            <a:endParaRPr b="0" lang="en-US" sz="2000" spc="-1" strike="noStrike">
              <a:solidFill>
                <a:srgbClr val="4e3b30"/>
              </a:solidFill>
              <a:latin typeface="Franklin Gothic Book"/>
            </a:endParaRPr>
          </a:p>
          <a:p>
            <a:pPr indent="0">
              <a:lnSpc>
                <a:spcPct val="150000"/>
              </a:lnSpc>
              <a:buNone/>
            </a:pPr>
            <a:endParaRPr b="0" lang="en-US" sz="2000" spc="-1" strike="noStrike">
              <a:solidFill>
                <a:srgbClr val="4e3b30"/>
              </a:solidFill>
              <a:latin typeface="Franklin Gothic Book"/>
            </a:endParaRPr>
          </a:p>
          <a:p>
            <a:pPr marL="457200" indent="0">
              <a:lnSpc>
                <a:spcPct val="150000"/>
              </a:lnSpc>
              <a:buNone/>
              <a:tabLst>
                <a:tab algn="l" pos="0"/>
              </a:tabLst>
            </a:pPr>
            <a:r>
              <a:rPr b="1" lang="en-GB" sz="2000" spc="-1" strike="noStrike">
                <a:solidFill>
                  <a:srgbClr val="4e3b30"/>
                </a:solidFill>
                <a:latin typeface="Times New Roman"/>
              </a:rPr>
              <a:t>Vuln scan using all ports:</a:t>
            </a:r>
            <a:endParaRPr b="0" lang="en-US" sz="2000" spc="-1" strike="noStrike">
              <a:solidFill>
                <a:srgbClr val="4e3b30"/>
              </a:solidFill>
              <a:latin typeface="Franklin Gothic Book"/>
            </a:endParaRPr>
          </a:p>
          <a:p>
            <a:pPr lvl="1" marL="914400" indent="-304920">
              <a:lnSpc>
                <a:spcPct val="150000"/>
              </a:lnSpc>
              <a:buClr>
                <a:srgbClr val="f0a22e"/>
              </a:buClr>
              <a:buFont typeface="Wingdings" charset="2"/>
              <a:buChar char=""/>
              <a:tabLst>
                <a:tab algn="l" pos="0"/>
              </a:tabLst>
            </a:pPr>
            <a:r>
              <a:rPr b="0" lang="en-GB" sz="2000" spc="-1" strike="noStrike">
                <a:solidFill>
                  <a:srgbClr val="4e3b30"/>
                </a:solidFill>
                <a:latin typeface="Times New Roman"/>
              </a:rPr>
              <a:t>This module helps to scan all the ports and states whether ports have vulnerabilities or not vulnerabilities</a:t>
            </a:r>
            <a:endParaRPr b="0" lang="en-US" sz="2000" spc="-1" strike="noStrike">
              <a:solidFill>
                <a:srgbClr val="4e3b30"/>
              </a:solidFill>
              <a:latin typeface="Franklin Gothic Book"/>
            </a:endParaRPr>
          </a:p>
        </p:txBody>
      </p:sp>
      <p:sp>
        <p:nvSpPr>
          <p:cNvPr id="202" name="PlaceHolder 2"/>
          <p:cNvSpPr>
            <a:spLocks noGrp="1"/>
          </p:cNvSpPr>
          <p:nvPr>
            <p:ph type="title"/>
          </p:nvPr>
        </p:nvSpPr>
        <p:spPr>
          <a:xfrm>
            <a:off x="923760" y="228600"/>
            <a:ext cx="5847840" cy="508680"/>
          </a:xfrm>
          <a:prstGeom prst="rect">
            <a:avLst/>
          </a:prstGeom>
          <a:noFill/>
          <a:ln w="0">
            <a:noFill/>
          </a:ln>
        </p:spPr>
        <p:txBody>
          <a:bodyPr tIns="91440" bIns="91440" anchor="t">
            <a:noAutofit/>
          </a:bodyPr>
          <a:p>
            <a:pPr indent="0">
              <a:lnSpc>
                <a:spcPct val="100000"/>
              </a:lnSpc>
              <a:buNone/>
            </a:pPr>
            <a:r>
              <a:rPr b="1" lang="en-GB" sz="2000" spc="-1" strike="noStrike" cap="all">
                <a:solidFill>
                  <a:srgbClr val="4e3b30"/>
                </a:solidFill>
                <a:latin typeface="Times New Roman"/>
              </a:rPr>
              <a:t>Os scan:</a:t>
            </a:r>
            <a:br>
              <a:rPr sz="2400"/>
            </a:b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616320" y="1008000"/>
            <a:ext cx="8232120" cy="3620880"/>
          </a:xfrm>
          <a:prstGeom prst="rect">
            <a:avLst/>
          </a:prstGeom>
          <a:noFill/>
          <a:ln w="0">
            <a:noFill/>
          </a:ln>
        </p:spPr>
        <p:txBody>
          <a:bodyPr tIns="91440" bIns="91440" anchor="t">
            <a:noAutofit/>
          </a:bodyPr>
          <a:p>
            <a:pPr marL="457200" indent="-304920">
              <a:lnSpc>
                <a:spcPct val="150000"/>
              </a:lnSpc>
              <a:buClr>
                <a:srgbClr val="f0a22e"/>
              </a:buClr>
              <a:buFont typeface="Wingdings" charset="2"/>
              <a:buChar char=""/>
            </a:pPr>
            <a:r>
              <a:rPr b="0" lang="en-GB" sz="2000" spc="-1" strike="noStrike">
                <a:solidFill>
                  <a:srgbClr val="4e3b30"/>
                </a:solidFill>
                <a:latin typeface="Times New Roman"/>
              </a:rPr>
              <a:t> </a:t>
            </a:r>
            <a:r>
              <a:rPr b="0" lang="en-GB" sz="2000" spc="-1" strike="noStrike">
                <a:solidFill>
                  <a:srgbClr val="4e3b30"/>
                </a:solidFill>
                <a:latin typeface="Times New Roman"/>
              </a:rPr>
              <a:t>This module is mainly used to scan the network in terms of deep scan or full scan.</a:t>
            </a:r>
            <a:endParaRPr b="0" lang="en-US" sz="2000" spc="-1" strike="noStrike">
              <a:solidFill>
                <a:srgbClr val="4e3b30"/>
              </a:solidFill>
              <a:latin typeface="Franklin Gothic Book"/>
            </a:endParaRPr>
          </a:p>
          <a:p>
            <a:pPr indent="0">
              <a:lnSpc>
                <a:spcPct val="150000"/>
              </a:lnSpc>
              <a:buNone/>
            </a:pPr>
            <a:endParaRPr b="0" lang="en-US" sz="2000" spc="-1" strike="noStrike">
              <a:solidFill>
                <a:srgbClr val="4e3b30"/>
              </a:solidFill>
              <a:latin typeface="Franklin Gothic Book"/>
            </a:endParaRPr>
          </a:p>
          <a:p>
            <a:pPr marL="457200" indent="0">
              <a:lnSpc>
                <a:spcPct val="150000"/>
              </a:lnSpc>
              <a:buNone/>
              <a:tabLst>
                <a:tab algn="l" pos="0"/>
              </a:tabLst>
            </a:pPr>
            <a:r>
              <a:rPr b="1" lang="en-GB" sz="2000" spc="-1" strike="noStrike">
                <a:solidFill>
                  <a:srgbClr val="4e3b30"/>
                </a:solidFill>
                <a:latin typeface="Franklin Gothic Book"/>
              </a:rPr>
              <a:t>  </a:t>
            </a:r>
            <a:r>
              <a:rPr b="1" lang="en-GB" sz="2000" spc="-1" strike="noStrike">
                <a:solidFill>
                  <a:srgbClr val="4e3b30"/>
                </a:solidFill>
                <a:latin typeface="Times New Roman"/>
              </a:rPr>
              <a:t> </a:t>
            </a:r>
            <a:r>
              <a:rPr b="1" lang="en-GB" sz="2000" spc="-1" strike="noStrike">
                <a:solidFill>
                  <a:srgbClr val="4e3b30"/>
                </a:solidFill>
                <a:latin typeface="Times New Roman"/>
              </a:rPr>
              <a:t>EXIT:</a:t>
            </a:r>
            <a:endParaRPr b="0" lang="en-US" sz="2000" spc="-1" strike="noStrike">
              <a:solidFill>
                <a:srgbClr val="4e3b30"/>
              </a:solidFill>
              <a:latin typeface="Franklin Gothic Book"/>
            </a:endParaRPr>
          </a:p>
          <a:p>
            <a:pPr marL="457200" indent="0">
              <a:lnSpc>
                <a:spcPct val="150000"/>
              </a:lnSpc>
              <a:buNone/>
              <a:tabLst>
                <a:tab algn="l" pos="0"/>
              </a:tabLst>
            </a:pPr>
            <a:endParaRPr b="0" lang="en-US" sz="20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This module helps to quit the application</a:t>
            </a:r>
            <a:endParaRPr b="0" lang="en-US" sz="2000" spc="-1" strike="noStrike">
              <a:solidFill>
                <a:srgbClr val="4e3b30"/>
              </a:solidFill>
              <a:latin typeface="Franklin Gothic Book"/>
            </a:endParaRPr>
          </a:p>
        </p:txBody>
      </p:sp>
      <p:sp>
        <p:nvSpPr>
          <p:cNvPr id="204" name="PlaceHolder 2"/>
          <p:cNvSpPr>
            <a:spLocks noGrp="1"/>
          </p:cNvSpPr>
          <p:nvPr>
            <p:ph type="title"/>
          </p:nvPr>
        </p:nvSpPr>
        <p:spPr>
          <a:xfrm>
            <a:off x="1047600" y="239040"/>
            <a:ext cx="5257440" cy="560880"/>
          </a:xfrm>
          <a:prstGeom prst="rect">
            <a:avLst/>
          </a:prstGeom>
          <a:noFill/>
          <a:ln w="0">
            <a:noFill/>
          </a:ln>
        </p:spPr>
        <p:txBody>
          <a:bodyPr tIns="91440" bIns="91440" anchor="t">
            <a:noAutofit/>
          </a:bodyPr>
          <a:p>
            <a:pPr indent="0">
              <a:lnSpc>
                <a:spcPct val="100000"/>
              </a:lnSpc>
              <a:buNone/>
            </a:pPr>
            <a:r>
              <a:rPr b="1" lang="en-GB" sz="2000" spc="-1" strike="noStrike" cap="all">
                <a:solidFill>
                  <a:srgbClr val="4e3b30"/>
                </a:solidFill>
                <a:latin typeface="Times New Roman"/>
              </a:rPr>
              <a:t>Aggressive Scan (or) Deep Scan:</a:t>
            </a:r>
            <a:br>
              <a:rPr sz="2400"/>
            </a:b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914400" y="0"/>
            <a:ext cx="7772040" cy="799920"/>
          </a:xfrm>
          <a:prstGeom prst="rect">
            <a:avLst/>
          </a:prstGeom>
          <a:noFill/>
          <a:ln w="0">
            <a:noFill/>
          </a:ln>
        </p:spPr>
        <p:txBody>
          <a:bodyPr lIns="90000" rIns="90000" tIns="45000" bIns="45000" anchor="ctr">
            <a:normAutofit/>
          </a:bodyPr>
          <a:p>
            <a:pPr indent="0">
              <a:lnSpc>
                <a:spcPct val="100000"/>
              </a:lnSpc>
              <a:buNone/>
            </a:pPr>
            <a:r>
              <a:rPr b="1" lang="en-GB" sz="2400" spc="-1" strike="noStrike" cap="all">
                <a:solidFill>
                  <a:srgbClr val="4e3b30"/>
                </a:solidFill>
                <a:latin typeface="Times New Roman"/>
              </a:rPr>
              <a:t>SAMPLE CODE</a:t>
            </a:r>
            <a:endParaRPr b="0" lang="en-US" sz="2400" spc="-1" strike="noStrike">
              <a:solidFill>
                <a:srgbClr val="000000"/>
              </a:solidFill>
              <a:latin typeface="Arial"/>
            </a:endParaRPr>
          </a:p>
        </p:txBody>
      </p:sp>
      <p:sp>
        <p:nvSpPr>
          <p:cNvPr id="206" name="PlaceHolder 2"/>
          <p:cNvSpPr>
            <a:spLocks noGrp="1"/>
          </p:cNvSpPr>
          <p:nvPr>
            <p:ph/>
          </p:nvPr>
        </p:nvSpPr>
        <p:spPr>
          <a:xfrm>
            <a:off x="794520" y="1101600"/>
            <a:ext cx="7772040" cy="4041720"/>
          </a:xfrm>
          <a:prstGeom prst="rect">
            <a:avLst/>
          </a:prstGeom>
          <a:noFill/>
          <a:ln w="0">
            <a:noFill/>
          </a:ln>
        </p:spPr>
        <p:txBody>
          <a:bodyPr lIns="90000" rIns="90000" tIns="45000" bIns="45000" anchor="t">
            <a:noAutofit/>
          </a:bodyPr>
          <a:p>
            <a:pPr marL="343080" indent="0">
              <a:lnSpc>
                <a:spcPct val="100000"/>
              </a:lnSpc>
              <a:spcBef>
                <a:spcPts val="241"/>
              </a:spcBef>
              <a:buNone/>
              <a:tabLst>
                <a:tab algn="l" pos="0"/>
              </a:tabLst>
            </a:pPr>
            <a:r>
              <a:rPr b="0" lang="en-GB" sz="1200" spc="-1" strike="noStrike">
                <a:solidFill>
                  <a:srgbClr val="4e3b30"/>
                </a:solidFill>
                <a:latin typeface="Times New Roman"/>
              </a:rPr>
              <a:t>#! /bin/bash</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#echo " -------------------------------------------------------------------------------------------“</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pt-BR" sz="1200" spc="-1" strike="noStrike">
                <a:solidFill>
                  <a:srgbClr val="4e3b30"/>
                </a:solidFill>
                <a:latin typeface="Times New Roman"/>
              </a:rPr>
              <a:t>echo -e "\e[1;33m Miss(@&amp;%*#+=)you ):- \e[0m" </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#echo -e "\e Vulnerability Detection Tool \e “</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pt-BR" sz="1200" spc="-1" strike="noStrike">
                <a:solidFill>
                  <a:srgbClr val="4e3b30"/>
                </a:solidFill>
                <a:latin typeface="Times New Roman"/>
              </a:rPr>
              <a:t>#echo " "echo -e "\e[1;33m CREATEDBY: missyou()\e[0m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#INFINITE LOOP</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 </a:t>
            </a:r>
            <a:r>
              <a:rPr b="0" lang="en-GB" sz="1200" spc="-1" strike="noStrike">
                <a:solidFill>
                  <a:srgbClr val="4e3b30"/>
                </a:solidFill>
                <a:latin typeface="Times New Roman"/>
              </a:rPr>
              <a:t>for (( ; ; )) do</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 </a:t>
            </a:r>
            <a:r>
              <a:rPr b="0" lang="en-GB" sz="1200" spc="-1" strike="noStrike">
                <a:solidFill>
                  <a:srgbClr val="4e3b30"/>
                </a:solidFill>
                <a:latin typeface="Times New Roman"/>
              </a:rPr>
              <a:t>{ #STARTIN G</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 </a:t>
            </a:r>
            <a:r>
              <a:rPr b="0" lang="en-GB" sz="1200" spc="-1" strike="noStrike">
                <a:solidFill>
                  <a:srgbClr val="4e3b30"/>
                </a:solidFill>
                <a:latin typeface="Times New Roman"/>
              </a:rPr>
              <a:t>echo -e "\e[1;33m [0] Ping Scan (Check Whether Host is Up)\e[0m“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echo -e "\e[1;33m [1] Simple Port Scan \e[0m“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echo -e "\e[1;33m [2] Stealth Port Scan \e[0m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en-GB" sz="1200" spc="-1" strike="noStrike">
                <a:solidFill>
                  <a:srgbClr val="4e3b30"/>
                </a:solidFill>
                <a:latin typeface="Times New Roman"/>
              </a:rPr>
              <a:t>echo -e "\e[1;31m [3] Version Detection\e[0m“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pt-BR" sz="1200" spc="-1" strike="noStrike">
                <a:solidFill>
                  <a:srgbClr val="4e3b30"/>
                </a:solidFill>
                <a:latin typeface="Times New Roman"/>
              </a:rPr>
              <a:t>echo -e "\e[1;33m [4] Whois Lookup \e[0m“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it-IT" sz="1200" spc="-1" strike="noStrike">
                <a:solidFill>
                  <a:srgbClr val="4e3b30"/>
                </a:solidFill>
                <a:latin typeface="Times New Roman"/>
              </a:rPr>
              <a:t>echo -e "\e[1;31m [11] Aggressive Scan (or) Deep Scan \e[0m“</a:t>
            </a:r>
            <a:endParaRPr b="0" lang="en-US" sz="1200" spc="-1" strike="noStrike">
              <a:solidFill>
                <a:srgbClr val="4e3b30"/>
              </a:solidFill>
              <a:latin typeface="Franklin Gothic Book"/>
            </a:endParaRPr>
          </a:p>
          <a:p>
            <a:pPr marL="343080" indent="0">
              <a:lnSpc>
                <a:spcPct val="100000"/>
              </a:lnSpc>
              <a:spcBef>
                <a:spcPts val="241"/>
              </a:spcBef>
              <a:buNone/>
              <a:tabLst>
                <a:tab algn="l" pos="0"/>
              </a:tabLst>
            </a:pPr>
            <a:r>
              <a:rPr b="0" lang="pt-BR" sz="1200" spc="-1" strike="noStrike">
                <a:solidFill>
                  <a:srgbClr val="4e3b30"/>
                </a:solidFill>
                <a:latin typeface="Times New Roman"/>
              </a:rPr>
              <a:t>echo -e "\e[1;35m [x] EXIT \e[0m"</a:t>
            </a:r>
            <a:endParaRPr b="0" lang="en-US" sz="1200" spc="-1" strike="noStrike">
              <a:solidFill>
                <a:srgbClr val="4e3b30"/>
              </a:solidFill>
              <a:latin typeface="Franklin Gothic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0" y="0"/>
            <a:ext cx="9143640" cy="5143320"/>
          </a:xfrm>
          <a:prstGeom prst="rect">
            <a:avLst/>
          </a:prstGeom>
          <a:noFill/>
          <a:ln w="0">
            <a:noFill/>
          </a:ln>
        </p:spPr>
        <p:txBody>
          <a:bodyPr lIns="90000" rIns="90000" tIns="45000" bIns="45000" anchor="t">
            <a:noAutofit/>
          </a:bodyPr>
          <a:p>
            <a:pPr marL="343080" indent="0">
              <a:lnSpc>
                <a:spcPct val="100000"/>
              </a:lnSpc>
              <a:spcBef>
                <a:spcPts val="400"/>
              </a:spcBef>
              <a:buNone/>
              <a:tabLst>
                <a:tab algn="l" pos="0"/>
              </a:tabLst>
            </a:pPr>
            <a:r>
              <a:rPr b="0" lang="en-GB" sz="2000" spc="-1" strike="noStrike">
                <a:solidFill>
                  <a:srgbClr val="4e3b30"/>
                </a:solidFill>
                <a:latin typeface="Times New Roman"/>
              </a:rPr>
              <a:t>echo "Enter your Option:"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read option</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if [ "$option" = 0 ]; then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nmap -sn $iptarget fi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if [ "$option" = 1 ];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Then</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sudo nmap -p 1-1000 $iptarget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if [ "$option" = 2 ];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Then</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sudo nmap -sS $iptarget</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fi</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if [ "$option" = 3 ];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then nmap -sV -Pn -T4 $iptarget</a:t>
            </a:r>
            <a:endParaRPr b="0" lang="en-US" sz="2000" spc="-1" strike="noStrike">
              <a:solidFill>
                <a:srgbClr val="4e3b30"/>
              </a:solidFill>
              <a:latin typeface="Franklin Gothic Book"/>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p:nvPr>
        </p:nvSpPr>
        <p:spPr>
          <a:xfrm>
            <a:off x="914400" y="783720"/>
            <a:ext cx="7772040" cy="4172400"/>
          </a:xfrm>
          <a:prstGeom prst="rect">
            <a:avLst/>
          </a:prstGeom>
          <a:noFill/>
          <a:ln w="0">
            <a:noFill/>
          </a:ln>
        </p:spPr>
        <p:txBody>
          <a:bodyPr lIns="90000" rIns="90000" tIns="45000" bIns="45000" anchor="t">
            <a:noAutofit/>
          </a:bodyPr>
          <a:p>
            <a:pPr marL="343080" indent="0">
              <a:lnSpc>
                <a:spcPct val="100000"/>
              </a:lnSpc>
              <a:spcBef>
                <a:spcPts val="400"/>
              </a:spcBef>
              <a:buNone/>
              <a:tabLst>
                <a:tab algn="l" pos="0"/>
              </a:tabLst>
            </a:pPr>
            <a:r>
              <a:rPr b="0" lang="en-GB" sz="2000" spc="-1" strike="noStrike">
                <a:solidFill>
                  <a:srgbClr val="4e3b30"/>
                </a:solidFill>
                <a:latin typeface="Times New Roman"/>
              </a:rPr>
              <a:t>if [ "$option" = "x"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then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echo "Quitting (OR) miss you):-"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break fi echo " " read -n 1 -s -r -p "Press any key to continue..." </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Clear</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a:t>
            </a:r>
            <a:endParaRPr b="0" lang="en-US" sz="2000" spc="-1" strike="noStrike">
              <a:solidFill>
                <a:srgbClr val="4e3b30"/>
              </a:solidFill>
              <a:latin typeface="Franklin Gothic Book"/>
            </a:endParaRPr>
          </a:p>
          <a:p>
            <a:pPr marL="343080" indent="0">
              <a:lnSpc>
                <a:spcPct val="100000"/>
              </a:lnSpc>
              <a:spcBef>
                <a:spcPts val="400"/>
              </a:spcBef>
              <a:buNone/>
              <a:tabLst>
                <a:tab algn="l" pos="0"/>
              </a:tabLst>
            </a:pPr>
            <a:r>
              <a:rPr b="0" lang="en-GB" sz="2000" spc="-1" strike="noStrike">
                <a:solidFill>
                  <a:srgbClr val="4e3b30"/>
                </a:solidFill>
                <a:latin typeface="Times New Roman"/>
              </a:rPr>
              <a:t> </a:t>
            </a:r>
            <a:r>
              <a:rPr b="0" lang="en-GB" sz="2000" spc="-1" strike="noStrike">
                <a:solidFill>
                  <a:srgbClr val="4e3b30"/>
                </a:solidFill>
                <a:latin typeface="Times New Roman"/>
              </a:rPr>
              <a:t>done</a:t>
            </a:r>
            <a:endParaRPr b="0" lang="en-US" sz="2000" spc="-1" strike="noStrike">
              <a:solidFill>
                <a:srgbClr val="4e3b30"/>
              </a:solidFill>
              <a:latin typeface="Franklin Gothic Book"/>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82600" y="124560"/>
            <a:ext cx="8098920" cy="638640"/>
          </a:xfrm>
          <a:prstGeom prst="rect">
            <a:avLst/>
          </a:prstGeom>
          <a:noFill/>
          <a:ln w="0">
            <a:noFill/>
          </a:ln>
        </p:spPr>
        <p:txBody>
          <a:bodyPr tIns="91440" bIns="91440" anchor="t">
            <a:noAutofit/>
          </a:bodyPr>
          <a:p>
            <a:pPr indent="0">
              <a:lnSpc>
                <a:spcPct val="100000"/>
              </a:lnSpc>
              <a:buNone/>
            </a:pPr>
            <a:r>
              <a:rPr b="1" lang="en-US" sz="2000" spc="-1" strike="noStrike" cap="all">
                <a:solidFill>
                  <a:srgbClr val="000000"/>
                </a:solidFill>
                <a:latin typeface="Franklin Gothic Medium"/>
              </a:rPr>
              <a:t>SAMPLE  INPUT</a:t>
            </a:r>
            <a:endParaRPr b="0" lang="en-US" sz="2000" spc="-1" strike="noStrike">
              <a:solidFill>
                <a:srgbClr val="000000"/>
              </a:solidFill>
              <a:latin typeface="Arial"/>
            </a:endParaRPr>
          </a:p>
        </p:txBody>
      </p:sp>
      <p:pic>
        <p:nvPicPr>
          <p:cNvPr id="210" name="Picture 3" descr="1.png"/>
          <p:cNvPicPr/>
          <p:nvPr/>
        </p:nvPicPr>
        <p:blipFill>
          <a:blip r:embed="rId1"/>
          <a:stretch/>
        </p:blipFill>
        <p:spPr>
          <a:xfrm flipH="1">
            <a:off x="966600" y="474840"/>
            <a:ext cx="3333240" cy="3809520"/>
          </a:xfrm>
          <a:prstGeom prst="rect">
            <a:avLst/>
          </a:prstGeom>
          <a:ln w="0">
            <a:noFill/>
          </a:ln>
        </p:spPr>
      </p:pic>
      <p:pic>
        <p:nvPicPr>
          <p:cNvPr id="211" name="" descr=""/>
          <p:cNvPicPr/>
          <p:nvPr/>
        </p:nvPicPr>
        <p:blipFill>
          <a:blip r:embed="rId2"/>
          <a:stretch/>
        </p:blipFill>
        <p:spPr>
          <a:xfrm>
            <a:off x="0" y="574560"/>
            <a:ext cx="9144000" cy="4498200"/>
          </a:xfrm>
          <a:prstGeom prst="rect">
            <a:avLst/>
          </a:prstGeom>
          <a:ln w="0">
            <a:noFill/>
          </a:ln>
        </p:spPr>
      </p:pic>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6" presetSubtype="16">
                                  <p:stCondLst>
                                    <p:cond delay="0"/>
                                  </p:stCondLst>
                                  <p:childTnLst>
                                    <p:set>
                                      <p:cBhvr>
                                        <p:cTn id="168" dur="1" fill="hold">
                                          <p:stCondLst>
                                            <p:cond delay="0"/>
                                          </p:stCondLst>
                                        </p:cTn>
                                        <p:tgtEl>
                                          <p:spTgt spid="209"/>
                                        </p:tgtEl>
                                        <p:attrNameLst>
                                          <p:attrName>style.visibility</p:attrName>
                                        </p:attrNameLst>
                                      </p:cBhvr>
                                      <p:to>
                                        <p:strVal val="visible"/>
                                      </p:to>
                                    </p:set>
                                    <p:animEffect filter="circle(in)" transition="in">
                                      <p:cBhvr additive="repl">
                                        <p:cTn id="169" dur="2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 descr=""/>
          <p:cNvPicPr/>
          <p:nvPr/>
        </p:nvPicPr>
        <p:blipFill>
          <a:blip r:embed="rId1"/>
          <a:stretch/>
        </p:blipFill>
        <p:spPr>
          <a:xfrm>
            <a:off x="2912400" y="2057400"/>
            <a:ext cx="4860000" cy="2732400"/>
          </a:xfrm>
          <a:prstGeom prst="rect">
            <a:avLst/>
          </a:prstGeom>
          <a:ln w="0">
            <a:noFill/>
          </a:ln>
        </p:spPr>
      </p:pic>
      <p:sp>
        <p:nvSpPr>
          <p:cNvPr id="213" name="PlaceHolder 1"/>
          <p:cNvSpPr>
            <a:spLocks noGrp="1"/>
          </p:cNvSpPr>
          <p:nvPr>
            <p:ph type="title"/>
          </p:nvPr>
        </p:nvSpPr>
        <p:spPr>
          <a:xfrm>
            <a:off x="540000" y="197280"/>
            <a:ext cx="8099640" cy="591840"/>
          </a:xfrm>
          <a:prstGeom prst="rect">
            <a:avLst/>
          </a:prstGeom>
          <a:noFill/>
          <a:ln w="0">
            <a:noFill/>
          </a:ln>
        </p:spPr>
        <p:txBody>
          <a:bodyPr tIns="91440" bIns="91440" anchor="t">
            <a:noAutofit/>
          </a:bodyPr>
          <a:p>
            <a:pPr indent="0">
              <a:lnSpc>
                <a:spcPct val="100000"/>
              </a:lnSpc>
              <a:buNone/>
            </a:pPr>
            <a:r>
              <a:rPr b="1" lang="en-US" sz="2000" spc="-1" strike="noStrike" cap="all">
                <a:solidFill>
                  <a:srgbClr val="000000"/>
                </a:solidFill>
                <a:latin typeface="Franklin Gothic Medium"/>
              </a:rPr>
              <a:t>SAMPLE  OUTPUT</a:t>
            </a:r>
            <a:endParaRPr b="0" lang="en-US" sz="2000" spc="-1" strike="noStrike">
              <a:solidFill>
                <a:srgbClr val="000000"/>
              </a:solidFill>
              <a:latin typeface="Arial"/>
            </a:endParaRPr>
          </a:p>
        </p:txBody>
      </p:sp>
      <p:pic>
        <p:nvPicPr>
          <p:cNvPr id="214" name="Picture 2" descr=""/>
          <p:cNvPicPr/>
          <p:nvPr/>
        </p:nvPicPr>
        <p:blipFill>
          <a:blip r:embed="rId2"/>
          <a:stretch/>
        </p:blipFill>
        <p:spPr>
          <a:xfrm>
            <a:off x="394920" y="968040"/>
            <a:ext cx="8364240" cy="381132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p:nvPr>
        </p:nvSpPr>
        <p:spPr>
          <a:xfrm>
            <a:off x="4766040" y="1001160"/>
            <a:ext cx="3906720" cy="3886560"/>
          </a:xfrm>
          <a:prstGeom prst="rect">
            <a:avLst/>
          </a:prstGeom>
          <a:noFill/>
          <a:ln w="34920">
            <a:solidFill>
              <a:srgbClr val="ffffff"/>
            </a:solidFill>
            <a:round/>
          </a:ln>
          <a:effectLst>
            <a:outerShdw dist="0" dir="0" blurRad="317520" rotWithShape="0">
              <a:srgbClr val="000000">
                <a:alpha val="43000"/>
              </a:srgbClr>
            </a:outerShdw>
          </a:effectLst>
        </p:spPr>
        <p:txBody>
          <a:bodyPr tIns="91440" bIns="91440" anchor="t">
            <a:noAutofit/>
          </a:bodyPr>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Synopsis</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Introduction </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Exiting System </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Proposed System </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Module Description</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Input / Output </a:t>
            </a:r>
            <a:endParaRPr b="0" lang="en-US" sz="1800" spc="-1" strike="noStrike">
              <a:solidFill>
                <a:srgbClr val="4e3b30"/>
              </a:solidFill>
              <a:latin typeface="Franklin Gothic Book"/>
            </a:endParaRPr>
          </a:p>
          <a:p>
            <a:pPr marL="571680" indent="-571680">
              <a:lnSpc>
                <a:spcPct val="150000"/>
              </a:lnSpc>
              <a:buClr>
                <a:srgbClr val="f0a22e"/>
              </a:buClr>
              <a:buFont typeface="Wingdings" charset="2"/>
              <a:buChar char=""/>
            </a:pPr>
            <a:r>
              <a:rPr b="0" lang="en-US" sz="1800" spc="-1" strike="noStrike">
                <a:solidFill>
                  <a:schemeClr val="accent5">
                    <a:lumMod val="50000"/>
                  </a:schemeClr>
                </a:solidFill>
                <a:latin typeface="Times New Roman"/>
              </a:rPr>
              <a:t>Conclusion</a:t>
            </a:r>
            <a:endParaRPr b="0" lang="en-US" sz="1800" spc="-1" strike="noStrike">
              <a:solidFill>
                <a:srgbClr val="4e3b30"/>
              </a:solidFill>
              <a:latin typeface="Franklin Gothic Book"/>
            </a:endParaRPr>
          </a:p>
          <a:p>
            <a:pPr marL="571680" indent="0">
              <a:lnSpc>
                <a:spcPct val="150000"/>
              </a:lnSpc>
              <a:buNone/>
              <a:tabLst>
                <a:tab algn="l" pos="0"/>
              </a:tabLst>
            </a:pPr>
            <a:endParaRPr b="0" lang="en-US" sz="1800" spc="-1" strike="noStrike">
              <a:solidFill>
                <a:srgbClr val="4e3b30"/>
              </a:solidFill>
              <a:latin typeface="Franklin Gothic Book"/>
            </a:endParaRPr>
          </a:p>
        </p:txBody>
      </p:sp>
      <p:sp>
        <p:nvSpPr>
          <p:cNvPr id="178" name="PlaceHolder 2"/>
          <p:cNvSpPr>
            <a:spLocks noGrp="1"/>
          </p:cNvSpPr>
          <p:nvPr>
            <p:ph type="title"/>
          </p:nvPr>
        </p:nvSpPr>
        <p:spPr>
          <a:xfrm>
            <a:off x="282600" y="190440"/>
            <a:ext cx="4438440" cy="572760"/>
          </a:xfrm>
          <a:prstGeom prst="rect">
            <a:avLst/>
          </a:prstGeom>
          <a:noFill/>
          <a:ln w="34920">
            <a:noFill/>
          </a:ln>
          <a:effectLst>
            <a:outerShdw dist="228593" dir="2700000" blurRad="190440" rotWithShape="0">
              <a:srgbClr val="000000">
                <a:alpha val="30000"/>
              </a:srgbClr>
            </a:outerShdw>
          </a:effectLst>
        </p:spPr>
        <p:txBody>
          <a:bodyPr tIns="91440" bIns="91440" anchor="t">
            <a:normAutofit/>
          </a:bodyPr>
          <a:p>
            <a:pPr indent="0">
              <a:lnSpc>
                <a:spcPct val="100000"/>
              </a:lnSpc>
              <a:buNone/>
            </a:pPr>
            <a:r>
              <a:rPr b="1" lang="en-US" sz="2400" spc="299" strike="noStrike" u="sng" cap="all">
                <a:solidFill>
                  <a:schemeClr val="accent4">
                    <a:lumMod val="25000"/>
                  </a:schemeClr>
                </a:solidFill>
                <a:uFillTx/>
                <a:latin typeface="Franklin Gothic Book"/>
              </a:rPr>
              <a:t>CONTENTS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1" presetSubtype="1">
                                  <p:stCondLst>
                                    <p:cond delay="0"/>
                                  </p:stCondLst>
                                  <p:childTnLst>
                                    <p:set>
                                      <p:cBhvr>
                                        <p:cTn id="13" dur="1" fill="hold">
                                          <p:stCondLst>
                                            <p:cond delay="0"/>
                                          </p:stCondLst>
                                        </p:cTn>
                                        <p:tgtEl>
                                          <p:spTgt spid="177">
                                            <p:txEl>
                                              <p:pRg st="0" end="0"/>
                                            </p:txEl>
                                          </p:spTgt>
                                        </p:tgtEl>
                                        <p:attrNameLst>
                                          <p:attrName>style.visibility</p:attrName>
                                        </p:attrNameLst>
                                      </p:cBhvr>
                                      <p:to>
                                        <p:strVal val="visible"/>
                                      </p:to>
                                    </p:set>
                                    <p:animEffect filter="wheel(1)" transition="in">
                                      <p:cBhvr additive="repl">
                                        <p:cTn id="14" dur="2000"/>
                                        <p:tgtEl>
                                          <p:spTgt spid="17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1" presetSubtype="1">
                                  <p:stCondLst>
                                    <p:cond delay="0"/>
                                  </p:stCondLst>
                                  <p:childTnLst>
                                    <p:set>
                                      <p:cBhvr>
                                        <p:cTn id="18" dur="1" fill="hold">
                                          <p:stCondLst>
                                            <p:cond delay="0"/>
                                          </p:stCondLst>
                                        </p:cTn>
                                        <p:tgtEl>
                                          <p:spTgt spid="177">
                                            <p:txEl>
                                              <p:pRg st="1" end="1"/>
                                            </p:txEl>
                                          </p:spTgt>
                                        </p:tgtEl>
                                        <p:attrNameLst>
                                          <p:attrName>style.visibility</p:attrName>
                                        </p:attrNameLst>
                                      </p:cBhvr>
                                      <p:to>
                                        <p:strVal val="visible"/>
                                      </p:to>
                                    </p:set>
                                    <p:animEffect filter="wheel(1)" transition="in">
                                      <p:cBhvr additive="repl">
                                        <p:cTn id="19" dur="2000"/>
                                        <p:tgtEl>
                                          <p:spTgt spid="17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21" presetSubtype="1">
                                  <p:stCondLst>
                                    <p:cond delay="0"/>
                                  </p:stCondLst>
                                  <p:childTnLst>
                                    <p:set>
                                      <p:cBhvr>
                                        <p:cTn id="23" dur="1" fill="hold">
                                          <p:stCondLst>
                                            <p:cond delay="0"/>
                                          </p:stCondLst>
                                        </p:cTn>
                                        <p:tgtEl>
                                          <p:spTgt spid="177">
                                            <p:txEl>
                                              <p:pRg st="2" end="2"/>
                                            </p:txEl>
                                          </p:spTgt>
                                        </p:tgtEl>
                                        <p:attrNameLst>
                                          <p:attrName>style.visibility</p:attrName>
                                        </p:attrNameLst>
                                      </p:cBhvr>
                                      <p:to>
                                        <p:strVal val="visible"/>
                                      </p:to>
                                    </p:set>
                                    <p:animEffect filter="wheel(1)" transition="in">
                                      <p:cBhvr additive="repl">
                                        <p:cTn id="24" dur="2000"/>
                                        <p:tgtEl>
                                          <p:spTgt spid="17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1" presetSubtype="1">
                                  <p:stCondLst>
                                    <p:cond delay="0"/>
                                  </p:stCondLst>
                                  <p:childTnLst>
                                    <p:set>
                                      <p:cBhvr>
                                        <p:cTn id="28" dur="1" fill="hold">
                                          <p:stCondLst>
                                            <p:cond delay="0"/>
                                          </p:stCondLst>
                                        </p:cTn>
                                        <p:tgtEl>
                                          <p:spTgt spid="177">
                                            <p:txEl>
                                              <p:pRg st="3" end="3"/>
                                            </p:txEl>
                                          </p:spTgt>
                                        </p:tgtEl>
                                        <p:attrNameLst>
                                          <p:attrName>style.visibility</p:attrName>
                                        </p:attrNameLst>
                                      </p:cBhvr>
                                      <p:to>
                                        <p:strVal val="visible"/>
                                      </p:to>
                                    </p:set>
                                    <p:animEffect filter="wheel(1)" transition="in">
                                      <p:cBhvr additive="repl">
                                        <p:cTn id="29" dur="2000"/>
                                        <p:tgtEl>
                                          <p:spTgt spid="17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21" presetSubtype="1">
                                  <p:stCondLst>
                                    <p:cond delay="0"/>
                                  </p:stCondLst>
                                  <p:childTnLst>
                                    <p:set>
                                      <p:cBhvr>
                                        <p:cTn id="33" dur="1" fill="hold">
                                          <p:stCondLst>
                                            <p:cond delay="0"/>
                                          </p:stCondLst>
                                        </p:cTn>
                                        <p:tgtEl>
                                          <p:spTgt spid="177">
                                            <p:txEl>
                                              <p:pRg st="4" end="4"/>
                                            </p:txEl>
                                          </p:spTgt>
                                        </p:tgtEl>
                                        <p:attrNameLst>
                                          <p:attrName>style.visibility</p:attrName>
                                        </p:attrNameLst>
                                      </p:cBhvr>
                                      <p:to>
                                        <p:strVal val="visible"/>
                                      </p:to>
                                    </p:set>
                                    <p:animEffect filter="wheel(1)" transition="in">
                                      <p:cBhvr additive="repl">
                                        <p:cTn id="34" dur="2000"/>
                                        <p:tgtEl>
                                          <p:spTgt spid="17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1" presetSubtype="1">
                                  <p:stCondLst>
                                    <p:cond delay="0"/>
                                  </p:stCondLst>
                                  <p:childTnLst>
                                    <p:set>
                                      <p:cBhvr>
                                        <p:cTn id="38" dur="1" fill="hold">
                                          <p:stCondLst>
                                            <p:cond delay="0"/>
                                          </p:stCondLst>
                                        </p:cTn>
                                        <p:tgtEl>
                                          <p:spTgt spid="177">
                                            <p:txEl>
                                              <p:pRg st="5" end="5"/>
                                            </p:txEl>
                                          </p:spTgt>
                                        </p:tgtEl>
                                        <p:attrNameLst>
                                          <p:attrName>style.visibility</p:attrName>
                                        </p:attrNameLst>
                                      </p:cBhvr>
                                      <p:to>
                                        <p:strVal val="visible"/>
                                      </p:to>
                                    </p:set>
                                    <p:animEffect filter="wheel(1)" transition="in">
                                      <p:cBhvr additive="repl">
                                        <p:cTn id="39" dur="2000"/>
                                        <p:tgtEl>
                                          <p:spTgt spid="17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21" presetSubtype="1">
                                  <p:stCondLst>
                                    <p:cond delay="0"/>
                                  </p:stCondLst>
                                  <p:childTnLst>
                                    <p:set>
                                      <p:cBhvr>
                                        <p:cTn id="43" dur="1" fill="hold">
                                          <p:stCondLst>
                                            <p:cond delay="0"/>
                                          </p:stCondLst>
                                        </p:cTn>
                                        <p:tgtEl>
                                          <p:spTgt spid="177">
                                            <p:txEl>
                                              <p:pRg st="6" end="6"/>
                                            </p:txEl>
                                          </p:spTgt>
                                        </p:tgtEl>
                                        <p:attrNameLst>
                                          <p:attrName>style.visibility</p:attrName>
                                        </p:attrNameLst>
                                      </p:cBhvr>
                                      <p:to>
                                        <p:strVal val="visible"/>
                                      </p:to>
                                    </p:set>
                                    <p:animEffect filter="wheel(1)" transition="in">
                                      <p:cBhvr additive="repl">
                                        <p:cTn id="44" dur="2000"/>
                                        <p:tgtEl>
                                          <p:spTgt spid="17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6" presetSubtype="16">
                                  <p:stCondLst>
                                    <p:cond delay="0"/>
                                  </p:stCondLst>
                                  <p:childTnLst>
                                    <p:set>
                                      <p:cBhvr>
                                        <p:cTn id="48" dur="1" fill="hold">
                                          <p:stCondLst>
                                            <p:cond delay="0"/>
                                          </p:stCondLst>
                                        </p:cTn>
                                        <p:tgtEl>
                                          <p:spTgt spid="178"/>
                                        </p:tgtEl>
                                        <p:attrNameLst>
                                          <p:attrName>style.visibility</p:attrName>
                                        </p:attrNameLst>
                                      </p:cBhvr>
                                      <p:to>
                                        <p:strVal val="visible"/>
                                      </p:to>
                                    </p:set>
                                    <p:animEffect filter="circle(in)" transition="in">
                                      <p:cBhvr additive="repl">
                                        <p:cTn id="49" dur="2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p:nvPr>
        </p:nvSpPr>
        <p:spPr>
          <a:xfrm>
            <a:off x="615960" y="1020600"/>
            <a:ext cx="7644960" cy="3908160"/>
          </a:xfrm>
          <a:prstGeom prst="rect">
            <a:avLst/>
          </a:prstGeom>
          <a:noFill/>
          <a:ln w="0">
            <a:noFill/>
          </a:ln>
        </p:spPr>
        <p:txBody>
          <a:bodyPr tIns="91440" bIns="91440" anchor="t">
            <a:normAutofit/>
          </a:bodyPr>
          <a:p>
            <a:pPr lvl="2" marL="1028880" algn="just">
              <a:lnSpc>
                <a:spcPct val="150000"/>
              </a:lnSpc>
              <a:spcBef>
                <a:spcPts val="1599"/>
              </a:spcBef>
              <a:buClr>
                <a:srgbClr val="f0a22e"/>
              </a:buClr>
              <a:buFont typeface="Wingdings" charset="2"/>
              <a:buChar char=""/>
            </a:pPr>
            <a:r>
              <a:rPr b="0" lang="en-GB" sz="2000" spc="-1" strike="noStrike">
                <a:solidFill>
                  <a:srgbClr val="4e3b30"/>
                </a:solidFill>
                <a:latin typeface="Times New Roman"/>
              </a:rPr>
              <a:t>Every day, vulnerabilities are found in commonly used software products. A network scanner developed in this project is an application which is used to scan the network and report any identified vulnerabilities It is a web-based GUI which deals with two important aspect of network security are network scanning and vulnerability assessment</a:t>
            </a:r>
            <a:endParaRPr b="0" lang="en-US" sz="2000" spc="-1" strike="noStrike">
              <a:solidFill>
                <a:srgbClr val="4e3b30"/>
              </a:solidFill>
              <a:latin typeface="Franklin Gothic Book"/>
            </a:endParaRPr>
          </a:p>
        </p:txBody>
      </p:sp>
      <p:sp>
        <p:nvSpPr>
          <p:cNvPr id="216" name="PlaceHolder 2"/>
          <p:cNvSpPr>
            <a:spLocks noGrp="1"/>
          </p:cNvSpPr>
          <p:nvPr>
            <p:ph type="title"/>
          </p:nvPr>
        </p:nvSpPr>
        <p:spPr>
          <a:xfrm>
            <a:off x="282600" y="190440"/>
            <a:ext cx="8098920" cy="572760"/>
          </a:xfrm>
          <a:prstGeom prst="rect">
            <a:avLst/>
          </a:prstGeom>
          <a:noFill/>
          <a:ln w="0">
            <a:noFill/>
          </a:ln>
        </p:spPr>
        <p:txBody>
          <a:bodyPr tIns="91440" bIns="91440" anchor="t">
            <a:noAutofit/>
          </a:bodyPr>
          <a:p>
            <a:pPr indent="0">
              <a:lnSpc>
                <a:spcPct val="100000"/>
              </a:lnSpc>
              <a:buNone/>
            </a:pPr>
            <a:r>
              <a:rPr b="1" lang="en-US" sz="2000" spc="-1" strike="noStrike" cap="all">
                <a:solidFill>
                  <a:srgbClr val="4e3b30"/>
                </a:solidFill>
                <a:latin typeface="Times New Roman"/>
              </a:rPr>
              <a:t>CONCLUSION :</a:t>
            </a:r>
            <a:br>
              <a:rPr sz="2000"/>
            </a:br>
            <a:br>
              <a:rPr sz="2000"/>
            </a:b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0" dur="indefinite" restart="never" nodeType="tmRoot">
          <p:childTnLst>
            <p:seq>
              <p:cTn id="171" dur="indefinite" nodeType="mainSeq">
                <p:childTnLst>
                  <p:par>
                    <p:cTn id="172" fill="hold">
                      <p:stCondLst>
                        <p:cond delay="indefinite"/>
                      </p:stCondLst>
                      <p:childTnLst>
                        <p:par>
                          <p:cTn id="173" fill="hold">
                            <p:stCondLst>
                              <p:cond delay="0"/>
                            </p:stCondLst>
                            <p:childTnLst>
                              <p:par>
                                <p:cTn id="174" nodeType="clickEffect" fill="hold" presetClass="entr" presetID="6" presetSubtype="16">
                                  <p:stCondLst>
                                    <p:cond delay="0"/>
                                  </p:stCondLst>
                                  <p:childTnLst>
                                    <p:set>
                                      <p:cBhvr>
                                        <p:cTn id="175" dur="1" fill="hold">
                                          <p:stCondLst>
                                            <p:cond delay="0"/>
                                          </p:stCondLst>
                                        </p:cTn>
                                        <p:tgtEl>
                                          <p:spTgt spid="216"/>
                                        </p:tgtEl>
                                        <p:attrNameLst>
                                          <p:attrName>style.visibility</p:attrName>
                                        </p:attrNameLst>
                                      </p:cBhvr>
                                      <p:to>
                                        <p:strVal val="visible"/>
                                      </p:to>
                                    </p:set>
                                    <p:animEffect filter="circle(in)" transition="in">
                                      <p:cBhvr additive="repl">
                                        <p:cTn id="176" dur="2000"/>
                                        <p:tgtEl>
                                          <p:spTgt spid="216"/>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6" presetSubtype="16">
                                  <p:stCondLst>
                                    <p:cond delay="0"/>
                                  </p:stCondLst>
                                  <p:childTnLst>
                                    <p:set>
                                      <p:cBhvr>
                                        <p:cTn id="180" dur="1" fill="hold">
                                          <p:stCondLst>
                                            <p:cond delay="0"/>
                                          </p:stCondLst>
                                        </p:cTn>
                                        <p:tgtEl>
                                          <p:spTgt spid="215">
                                            <p:txEl>
                                              <p:pRg st="0" end="0"/>
                                            </p:txEl>
                                          </p:spTgt>
                                        </p:tgtEl>
                                        <p:attrNameLst>
                                          <p:attrName>style.visibility</p:attrName>
                                        </p:attrNameLst>
                                      </p:cBhvr>
                                      <p:to>
                                        <p:strVal val="visible"/>
                                      </p:to>
                                    </p:set>
                                    <p:animEffect filter="circle(in)" transition="in">
                                      <p:cBhvr additive="repl">
                                        <p:cTn id="181" dur="2000"/>
                                        <p:tgtEl>
                                          <p:spTgt spid="21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615960" y="978840"/>
            <a:ext cx="7644960" cy="3540240"/>
          </a:xfrm>
          <a:prstGeom prst="rect">
            <a:avLst/>
          </a:prstGeom>
          <a:noFill/>
          <a:ln w="0">
            <a:noFill/>
          </a:ln>
        </p:spPr>
        <p:txBody>
          <a:bodyPr tIns="91440" bIns="91440" anchor="t">
            <a:normAutofit/>
          </a:bodyPr>
          <a:p>
            <a:pPr marL="457200" indent="-304920">
              <a:lnSpc>
                <a:spcPct val="150000"/>
              </a:lnSpc>
              <a:buClr>
                <a:srgbClr val="f0a22e"/>
              </a:buClr>
              <a:buFont typeface="Wingdings" charset="2"/>
              <a:buChar char=""/>
            </a:pPr>
            <a:r>
              <a:rPr b="0" lang="en-GB" sz="1600" spc="-1" strike="noStrike">
                <a:solidFill>
                  <a:srgbClr val="4e3b30"/>
                </a:solidFill>
                <a:latin typeface="Times New Roman"/>
              </a:rPr>
              <a:t>Improved accuracy and speed </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pPr>
            <a:r>
              <a:rPr b="0" lang="en-GB" sz="1600" spc="-1" strike="noStrike">
                <a:solidFill>
                  <a:srgbClr val="4e3b30"/>
                </a:solidFill>
                <a:latin typeface="Times New Roman"/>
              </a:rPr>
              <a:t> </a:t>
            </a:r>
            <a:r>
              <a:rPr b="0" lang="en-GB" sz="1600" spc="-1" strike="noStrike">
                <a:solidFill>
                  <a:srgbClr val="4e3b30"/>
                </a:solidFill>
                <a:latin typeface="Times New Roman"/>
              </a:rPr>
              <a:t>Integration with other systems </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pPr>
            <a:r>
              <a:rPr b="0" lang="en-GB" sz="1600" spc="-1" strike="noStrike">
                <a:solidFill>
                  <a:srgbClr val="4e3b30"/>
                </a:solidFill>
                <a:latin typeface="Times New Roman"/>
              </a:rPr>
              <a:t> </a:t>
            </a:r>
            <a:r>
              <a:rPr b="0" lang="en-GB" sz="1600" spc="-1" strike="noStrike">
                <a:solidFill>
                  <a:srgbClr val="4e3b30"/>
                </a:solidFill>
                <a:latin typeface="Times New Roman"/>
              </a:rPr>
              <a:t>Real-time monitoring </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pPr>
            <a:r>
              <a:rPr b="0" lang="en-GB" sz="1600" spc="-1" strike="noStrike">
                <a:solidFill>
                  <a:srgbClr val="4e3b30"/>
                </a:solidFill>
                <a:latin typeface="Times New Roman"/>
              </a:rPr>
              <a:t> </a:t>
            </a:r>
            <a:r>
              <a:rPr b="0" lang="en-GB" sz="1600" spc="-1" strike="noStrike">
                <a:solidFill>
                  <a:srgbClr val="4e3b30"/>
                </a:solidFill>
                <a:latin typeface="Times New Roman"/>
              </a:rPr>
              <a:t>Community engagement </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pPr>
            <a:r>
              <a:rPr b="0" lang="en-GB" sz="1600" spc="-1" strike="noStrike">
                <a:solidFill>
                  <a:srgbClr val="4e3b30"/>
                </a:solidFill>
                <a:latin typeface="Times New Roman"/>
              </a:rPr>
              <a:t> </a:t>
            </a:r>
            <a:r>
              <a:rPr b="0" lang="en-GB" sz="1600" spc="-1" strike="noStrike">
                <a:solidFill>
                  <a:srgbClr val="4e3b30"/>
                </a:solidFill>
                <a:latin typeface="Times New Roman"/>
              </a:rPr>
              <a:t>Data analysis</a:t>
            </a:r>
            <a:endParaRPr b="0" lang="en-US" sz="1600" spc="-1" strike="noStrike">
              <a:solidFill>
                <a:srgbClr val="4e3b30"/>
              </a:solidFill>
              <a:latin typeface="Franklin Gothic Book"/>
            </a:endParaRPr>
          </a:p>
        </p:txBody>
      </p:sp>
      <p:sp>
        <p:nvSpPr>
          <p:cNvPr id="218" name="PlaceHolder 2"/>
          <p:cNvSpPr>
            <a:spLocks noGrp="1"/>
          </p:cNvSpPr>
          <p:nvPr>
            <p:ph type="title"/>
          </p:nvPr>
        </p:nvSpPr>
        <p:spPr>
          <a:xfrm>
            <a:off x="162000" y="190440"/>
            <a:ext cx="8098920" cy="572760"/>
          </a:xfrm>
          <a:prstGeom prst="rect">
            <a:avLst/>
          </a:prstGeom>
          <a:noFill/>
          <a:ln w="0">
            <a:noFill/>
          </a:ln>
        </p:spPr>
        <p:txBody>
          <a:bodyPr tIns="91440" bIns="91440" anchor="t">
            <a:noAutofit/>
          </a:bodyPr>
          <a:p>
            <a:pPr indent="0">
              <a:lnSpc>
                <a:spcPct val="100000"/>
              </a:lnSpc>
              <a:buNone/>
            </a:pPr>
            <a:r>
              <a:rPr b="1" lang="en-US" sz="2000" spc="-1" strike="noStrike" cap="all">
                <a:solidFill>
                  <a:srgbClr val="4e3b30"/>
                </a:solidFill>
                <a:latin typeface="Franklin Gothic Medium"/>
              </a:rPr>
              <a:t>Future Scope</a:t>
            </a:r>
            <a:br>
              <a:rPr sz="3600"/>
            </a:b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82" dur="indefinite" restart="never" nodeType="tmRoot">
          <p:childTnLst>
            <p:seq>
              <p:cTn id="183" dur="indefinite" nodeType="mainSeq">
                <p:childTnLst>
                  <p:par>
                    <p:cTn id="184" fill="hold">
                      <p:stCondLst>
                        <p:cond delay="indefinite"/>
                      </p:stCondLst>
                      <p:childTnLst>
                        <p:par>
                          <p:cTn id="185" fill="hold">
                            <p:stCondLst>
                              <p:cond delay="0"/>
                            </p:stCondLst>
                            <p:childTnLst>
                              <p:par>
                                <p:cTn id="186" nodeType="clickEffect" fill="hold" presetClass="entr" presetID="6" presetSubtype="16">
                                  <p:stCondLst>
                                    <p:cond delay="0"/>
                                  </p:stCondLst>
                                  <p:childTnLst>
                                    <p:set>
                                      <p:cBhvr>
                                        <p:cTn id="187" dur="1" fill="hold">
                                          <p:stCondLst>
                                            <p:cond delay="0"/>
                                          </p:stCondLst>
                                        </p:cTn>
                                        <p:tgtEl>
                                          <p:spTgt spid="218"/>
                                        </p:tgtEl>
                                        <p:attrNameLst>
                                          <p:attrName>style.visibility</p:attrName>
                                        </p:attrNameLst>
                                      </p:cBhvr>
                                      <p:to>
                                        <p:strVal val="visible"/>
                                      </p:to>
                                    </p:set>
                                    <p:animEffect filter="circle(in)" transition="in">
                                      <p:cBhvr additive="repl">
                                        <p:cTn id="188" dur="2000"/>
                                        <p:tgtEl>
                                          <p:spTgt spid="218"/>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6" presetSubtype="16">
                                  <p:stCondLst>
                                    <p:cond delay="0"/>
                                  </p:stCondLst>
                                  <p:childTnLst>
                                    <p:set>
                                      <p:cBhvr>
                                        <p:cTn id="192" dur="1" fill="hold">
                                          <p:stCondLst>
                                            <p:cond delay="0"/>
                                          </p:stCondLst>
                                        </p:cTn>
                                        <p:tgtEl>
                                          <p:spTgt spid="217">
                                            <p:txEl>
                                              <p:pRg st="0" end="0"/>
                                            </p:txEl>
                                          </p:spTgt>
                                        </p:tgtEl>
                                        <p:attrNameLst>
                                          <p:attrName>style.visibility</p:attrName>
                                        </p:attrNameLst>
                                      </p:cBhvr>
                                      <p:to>
                                        <p:strVal val="visible"/>
                                      </p:to>
                                    </p:set>
                                    <p:animEffect filter="circle(in)" transition="in">
                                      <p:cBhvr additive="repl">
                                        <p:cTn id="193" dur="2000"/>
                                        <p:tgtEl>
                                          <p:spTgt spid="217">
                                            <p:txEl>
                                              <p:pRg st="0" end="0"/>
                                            </p:txEl>
                                          </p:spTgt>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6" presetSubtype="16">
                                  <p:stCondLst>
                                    <p:cond delay="0"/>
                                  </p:stCondLst>
                                  <p:childTnLst>
                                    <p:set>
                                      <p:cBhvr>
                                        <p:cTn id="197" dur="1" fill="hold">
                                          <p:stCondLst>
                                            <p:cond delay="0"/>
                                          </p:stCondLst>
                                        </p:cTn>
                                        <p:tgtEl>
                                          <p:spTgt spid="217">
                                            <p:txEl>
                                              <p:pRg st="1" end="1"/>
                                            </p:txEl>
                                          </p:spTgt>
                                        </p:tgtEl>
                                        <p:attrNameLst>
                                          <p:attrName>style.visibility</p:attrName>
                                        </p:attrNameLst>
                                      </p:cBhvr>
                                      <p:to>
                                        <p:strVal val="visible"/>
                                      </p:to>
                                    </p:set>
                                    <p:animEffect filter="circle(in)" transition="in">
                                      <p:cBhvr additive="repl">
                                        <p:cTn id="198" dur="2000"/>
                                        <p:tgtEl>
                                          <p:spTgt spid="217">
                                            <p:txEl>
                                              <p:pRg st="1" end="1"/>
                                            </p:txEl>
                                          </p:spTgt>
                                        </p:tgtEl>
                                      </p:cBhvr>
                                    </p:animEffec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6" presetSubtype="16">
                                  <p:stCondLst>
                                    <p:cond delay="0"/>
                                  </p:stCondLst>
                                  <p:childTnLst>
                                    <p:set>
                                      <p:cBhvr>
                                        <p:cTn id="202" dur="1" fill="hold">
                                          <p:stCondLst>
                                            <p:cond delay="0"/>
                                          </p:stCondLst>
                                        </p:cTn>
                                        <p:tgtEl>
                                          <p:spTgt spid="217">
                                            <p:txEl>
                                              <p:pRg st="2" end="2"/>
                                            </p:txEl>
                                          </p:spTgt>
                                        </p:tgtEl>
                                        <p:attrNameLst>
                                          <p:attrName>style.visibility</p:attrName>
                                        </p:attrNameLst>
                                      </p:cBhvr>
                                      <p:to>
                                        <p:strVal val="visible"/>
                                      </p:to>
                                    </p:set>
                                    <p:animEffect filter="circle(in)" transition="in">
                                      <p:cBhvr additive="repl">
                                        <p:cTn id="203" dur="2000"/>
                                        <p:tgtEl>
                                          <p:spTgt spid="217">
                                            <p:txEl>
                                              <p:pRg st="2" end="2"/>
                                            </p:txEl>
                                          </p:spTgt>
                                        </p:tgtEl>
                                      </p:cBhvr>
                                    </p:animEffect>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6" presetSubtype="16">
                                  <p:stCondLst>
                                    <p:cond delay="0"/>
                                  </p:stCondLst>
                                  <p:childTnLst>
                                    <p:set>
                                      <p:cBhvr>
                                        <p:cTn id="207" dur="1" fill="hold">
                                          <p:stCondLst>
                                            <p:cond delay="0"/>
                                          </p:stCondLst>
                                        </p:cTn>
                                        <p:tgtEl>
                                          <p:spTgt spid="217">
                                            <p:txEl>
                                              <p:pRg st="3" end="3"/>
                                            </p:txEl>
                                          </p:spTgt>
                                        </p:tgtEl>
                                        <p:attrNameLst>
                                          <p:attrName>style.visibility</p:attrName>
                                        </p:attrNameLst>
                                      </p:cBhvr>
                                      <p:to>
                                        <p:strVal val="visible"/>
                                      </p:to>
                                    </p:set>
                                    <p:animEffect filter="circle(in)" transition="in">
                                      <p:cBhvr additive="repl">
                                        <p:cTn id="208" dur="2000"/>
                                        <p:tgtEl>
                                          <p:spTgt spid="217">
                                            <p:txEl>
                                              <p:pRg st="3" end="3"/>
                                            </p:txEl>
                                          </p:spTgt>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6" presetSubtype="16">
                                  <p:stCondLst>
                                    <p:cond delay="0"/>
                                  </p:stCondLst>
                                  <p:childTnLst>
                                    <p:set>
                                      <p:cBhvr>
                                        <p:cTn id="212" dur="1" fill="hold">
                                          <p:stCondLst>
                                            <p:cond delay="0"/>
                                          </p:stCondLst>
                                        </p:cTn>
                                        <p:tgtEl>
                                          <p:spTgt spid="217">
                                            <p:txEl>
                                              <p:pRg st="4" end="4"/>
                                            </p:txEl>
                                          </p:spTgt>
                                        </p:tgtEl>
                                        <p:attrNameLst>
                                          <p:attrName>style.visibility</p:attrName>
                                        </p:attrNameLst>
                                      </p:cBhvr>
                                      <p:to>
                                        <p:strVal val="visible"/>
                                      </p:to>
                                    </p:set>
                                    <p:animEffect filter="circle(in)" transition="in">
                                      <p:cBhvr additive="repl">
                                        <p:cTn id="213" dur="2000"/>
                                        <p:tgtEl>
                                          <p:spTgt spid="21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1359000" y="2110680"/>
            <a:ext cx="4031640" cy="947520"/>
          </a:xfrm>
          <a:prstGeom prst="rect">
            <a:avLst/>
          </a:prstGeom>
          <a:noFill/>
          <a:ln w="0">
            <a:noFill/>
          </a:ln>
        </p:spPr>
        <p:txBody>
          <a:bodyPr tIns="91440" bIns="91440" anchor="t">
            <a:noAutofit/>
          </a:bodyPr>
          <a:p>
            <a:pPr indent="0" algn="ctr">
              <a:lnSpc>
                <a:spcPct val="100000"/>
              </a:lnSpc>
              <a:buNone/>
              <a:tabLst>
                <a:tab algn="l" pos="0"/>
              </a:tabLst>
            </a:pPr>
            <a:r>
              <a:rPr b="1" lang="en-GB" sz="2800" spc="-1" strike="noStrike" cap="all">
                <a:solidFill>
                  <a:srgbClr val="4e3b30"/>
                </a:solidFill>
                <a:latin typeface="Times New Roman"/>
              </a:rPr>
              <a:t>Thank you</a:t>
            </a:r>
            <a:endParaRPr b="0" lang="en-US" sz="2800" spc="-1" strike="noStrike">
              <a:solidFill>
                <a:srgbClr val="000000"/>
              </a:solidFill>
              <a:latin typeface="Arial"/>
            </a:endParaRPr>
          </a:p>
        </p:txBody>
      </p:sp>
      <p:grpSp>
        <p:nvGrpSpPr>
          <p:cNvPr id="220" name="Google Shape;3311;p73"/>
          <p:cNvGrpSpPr/>
          <p:nvPr/>
        </p:nvGrpSpPr>
        <p:grpSpPr>
          <a:xfrm>
            <a:off x="6089400" y="1644840"/>
            <a:ext cx="2824200" cy="3047400"/>
            <a:chOff x="6089400" y="1644840"/>
            <a:chExt cx="2824200" cy="3047400"/>
          </a:xfrm>
        </p:grpSpPr>
        <p:sp>
          <p:nvSpPr>
            <p:cNvPr id="221" name="Google Shape;3312;p73"/>
            <p:cNvSpPr/>
            <p:nvPr/>
          </p:nvSpPr>
          <p:spPr>
            <a:xfrm>
              <a:off x="6089400" y="2995560"/>
              <a:ext cx="2814480" cy="1696680"/>
            </a:xfrm>
            <a:custGeom>
              <a:avLst/>
              <a:gdLst>
                <a:gd name="textAreaLeft" fmla="*/ 0 w 2814480"/>
                <a:gd name="textAreaRight" fmla="*/ 2814840 w 2814480"/>
                <a:gd name="textAreaTop" fmla="*/ 0 h 1696680"/>
                <a:gd name="textAreaBottom" fmla="*/ 1697040 h 1696680"/>
              </a:gdLst>
              <a:ahLst/>
              <a:rect l="textAreaLeft" t="textAreaTop" r="textAreaRight" b="textAreaBottom"/>
              <a:pathLst>
                <a:path w="196474" h="107578">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2" name="Google Shape;3313;p73"/>
            <p:cNvSpPr/>
            <p:nvPr/>
          </p:nvSpPr>
          <p:spPr>
            <a:xfrm>
              <a:off x="7938360" y="3379320"/>
              <a:ext cx="831960" cy="529200"/>
            </a:xfrm>
            <a:custGeom>
              <a:avLst/>
              <a:gdLst>
                <a:gd name="textAreaLeft" fmla="*/ 0 w 831960"/>
                <a:gd name="textAreaRight" fmla="*/ 832320 w 831960"/>
                <a:gd name="textAreaTop" fmla="*/ 0 h 529200"/>
                <a:gd name="textAreaBottom" fmla="*/ 529560 h 529200"/>
              </a:gdLst>
              <a:ahLst/>
              <a:rect l="textAreaLeft" t="textAreaTop" r="textAreaRight" b="textAreaBottom"/>
              <a:pathLst>
                <a:path w="58109" h="3355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3" name="Google Shape;3314;p73"/>
            <p:cNvSpPr/>
            <p:nvPr/>
          </p:nvSpPr>
          <p:spPr>
            <a:xfrm>
              <a:off x="6523560" y="3362400"/>
              <a:ext cx="1607400" cy="1022040"/>
            </a:xfrm>
            <a:custGeom>
              <a:avLst/>
              <a:gdLst>
                <a:gd name="textAreaLeft" fmla="*/ 0 w 1607400"/>
                <a:gd name="textAreaRight" fmla="*/ 1607760 w 1607400"/>
                <a:gd name="textAreaTop" fmla="*/ 0 h 1022040"/>
                <a:gd name="textAreaBottom" fmla="*/ 1022400 h 1022040"/>
              </a:gdLst>
              <a:ahLst/>
              <a:rect l="textAreaLeft" t="textAreaTop" r="textAreaRight" b="textAreaBottom"/>
              <a:pathLst>
                <a:path w="112215" h="64814">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4" name="Google Shape;3315;p73"/>
            <p:cNvSpPr/>
            <p:nvPr/>
          </p:nvSpPr>
          <p:spPr>
            <a:xfrm>
              <a:off x="6474960" y="3346200"/>
              <a:ext cx="799920" cy="508680"/>
            </a:xfrm>
            <a:custGeom>
              <a:avLst/>
              <a:gdLst>
                <a:gd name="textAreaLeft" fmla="*/ 0 w 799920"/>
                <a:gd name="textAreaRight" fmla="*/ 800280 w 799920"/>
                <a:gd name="textAreaTop" fmla="*/ 0 h 508680"/>
                <a:gd name="textAreaBottom" fmla="*/ 509040 h 508680"/>
              </a:gdLst>
              <a:ahLst/>
              <a:rect l="textAreaLeft" t="textAreaTop" r="textAreaRight" b="textAreaBottom"/>
              <a:pathLst>
                <a:path w="55874" h="32257">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5" name="Google Shape;3316;p73"/>
            <p:cNvSpPr/>
            <p:nvPr/>
          </p:nvSpPr>
          <p:spPr>
            <a:xfrm>
              <a:off x="6214680" y="3941280"/>
              <a:ext cx="590760" cy="375480"/>
            </a:xfrm>
            <a:custGeom>
              <a:avLst/>
              <a:gdLst>
                <a:gd name="textAreaLeft" fmla="*/ 0 w 590760"/>
                <a:gd name="textAreaRight" fmla="*/ 591120 w 590760"/>
                <a:gd name="textAreaTop" fmla="*/ 0 h 375480"/>
                <a:gd name="textAreaBottom" fmla="*/ 375840 h 375480"/>
              </a:gdLst>
              <a:ahLst/>
              <a:rect l="textAreaLeft" t="textAreaTop" r="textAreaRight" b="textAreaBottom"/>
              <a:pathLst>
                <a:path w="41264" h="23818">
                  <a:moveTo>
                    <a:pt x="19848" y="0"/>
                  </a:moveTo>
                  <a:lnTo>
                    <a:pt x="1" y="11475"/>
                  </a:lnTo>
                  <a:lnTo>
                    <a:pt x="21383" y="23817"/>
                  </a:lnTo>
                  <a:lnTo>
                    <a:pt x="41264" y="12342"/>
                  </a:lnTo>
                  <a:lnTo>
                    <a:pt x="19848" y="0"/>
                  </a:ln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6" name="Google Shape;3317;p73"/>
            <p:cNvSpPr/>
            <p:nvPr/>
          </p:nvSpPr>
          <p:spPr>
            <a:xfrm>
              <a:off x="6551280" y="4173480"/>
              <a:ext cx="535680" cy="339480"/>
            </a:xfrm>
            <a:custGeom>
              <a:avLst/>
              <a:gdLst>
                <a:gd name="textAreaLeft" fmla="*/ 0 w 535680"/>
                <a:gd name="textAreaRight" fmla="*/ 536040 w 535680"/>
                <a:gd name="textAreaTop" fmla="*/ 0 h 339480"/>
                <a:gd name="textAreaBottom" fmla="*/ 339840 h 339480"/>
              </a:gdLst>
              <a:ahLst/>
              <a:rect l="textAreaLeft" t="textAreaTop" r="textAreaRight" b="textAreaBottom"/>
              <a:pathLst>
                <a:path w="37428" h="21550">
                  <a:moveTo>
                    <a:pt x="16045" y="1"/>
                  </a:moveTo>
                  <a:lnTo>
                    <a:pt x="1" y="9207"/>
                  </a:lnTo>
                  <a:lnTo>
                    <a:pt x="21383" y="21549"/>
                  </a:lnTo>
                  <a:lnTo>
                    <a:pt x="37427" y="12343"/>
                  </a:lnTo>
                  <a:lnTo>
                    <a:pt x="16045" y="1"/>
                  </a:ln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7" name="Google Shape;3318;p73"/>
            <p:cNvSpPr/>
            <p:nvPr/>
          </p:nvSpPr>
          <p:spPr>
            <a:xfrm>
              <a:off x="7118640" y="1644840"/>
              <a:ext cx="293400" cy="403920"/>
            </a:xfrm>
            <a:custGeom>
              <a:avLst/>
              <a:gdLst>
                <a:gd name="textAreaLeft" fmla="*/ 0 w 293400"/>
                <a:gd name="textAreaRight" fmla="*/ 293760 w 293400"/>
                <a:gd name="textAreaTop" fmla="*/ 0 h 403920"/>
                <a:gd name="textAreaBottom" fmla="*/ 404280 h 403920"/>
              </a:gdLst>
              <a:ahLst/>
              <a:rect l="textAreaLeft" t="textAreaTop" r="textAreaRight" b="textAreaBottom"/>
              <a:pathLst>
                <a:path w="20516" h="2562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8" name="Google Shape;3319;p73"/>
            <p:cNvSpPr/>
            <p:nvPr/>
          </p:nvSpPr>
          <p:spPr>
            <a:xfrm>
              <a:off x="7120440" y="1798920"/>
              <a:ext cx="68400" cy="240120"/>
            </a:xfrm>
            <a:custGeom>
              <a:avLst/>
              <a:gdLst>
                <a:gd name="textAreaLeft" fmla="*/ 0 w 68400"/>
                <a:gd name="textAreaRight" fmla="*/ 68760 w 68400"/>
                <a:gd name="textAreaTop" fmla="*/ 0 h 240120"/>
                <a:gd name="textAreaBottom" fmla="*/ 240480 h 240120"/>
              </a:gdLst>
              <a:ahLst/>
              <a:rect l="textAreaLeft" t="textAreaTop" r="textAreaRight" b="textAreaBottom"/>
              <a:pathLst>
                <a:path w="4804" h="15246">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29" name="Google Shape;3320;p73"/>
            <p:cNvSpPr/>
            <p:nvPr/>
          </p:nvSpPr>
          <p:spPr>
            <a:xfrm>
              <a:off x="7143480" y="1660680"/>
              <a:ext cx="268560" cy="387720"/>
            </a:xfrm>
            <a:custGeom>
              <a:avLst/>
              <a:gdLst>
                <a:gd name="textAreaLeft" fmla="*/ 0 w 268560"/>
                <a:gd name="textAreaRight" fmla="*/ 268920 w 268560"/>
                <a:gd name="textAreaTop" fmla="*/ 0 h 387720"/>
                <a:gd name="textAreaBottom" fmla="*/ 388080 h 387720"/>
              </a:gdLst>
              <a:ahLst/>
              <a:rect l="textAreaLeft" t="textAreaTop" r="textAreaRight" b="textAreaBottom"/>
              <a:pathLst>
                <a:path w="18781" h="24599">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0" name="Google Shape;3321;p73"/>
            <p:cNvSpPr/>
            <p:nvPr/>
          </p:nvSpPr>
          <p:spPr>
            <a:xfrm>
              <a:off x="7171200" y="1690920"/>
              <a:ext cx="213120" cy="327600"/>
            </a:xfrm>
            <a:custGeom>
              <a:avLst/>
              <a:gdLst>
                <a:gd name="textAreaLeft" fmla="*/ 0 w 213120"/>
                <a:gd name="textAreaRight" fmla="*/ 213480 w 213120"/>
                <a:gd name="textAreaTop" fmla="*/ 0 h 327600"/>
                <a:gd name="textAreaBottom" fmla="*/ 327960 h 327600"/>
              </a:gdLst>
              <a:ahLst/>
              <a:rect l="textAreaLeft" t="textAreaTop" r="textAreaRight" b="textAreaBottom"/>
              <a:pathLst>
                <a:path w="14912" h="20793">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1" name="Google Shape;3322;p73"/>
            <p:cNvSpPr/>
            <p:nvPr/>
          </p:nvSpPr>
          <p:spPr>
            <a:xfrm>
              <a:off x="7278120" y="1743120"/>
              <a:ext cx="9360" cy="135000"/>
            </a:xfrm>
            <a:custGeom>
              <a:avLst/>
              <a:gdLst>
                <a:gd name="textAreaLeft" fmla="*/ 0 w 9360"/>
                <a:gd name="textAreaRight" fmla="*/ 9720 w 9360"/>
                <a:gd name="textAreaTop" fmla="*/ 0 h 135000"/>
                <a:gd name="textAreaBottom" fmla="*/ 135360 h 135000"/>
              </a:gdLst>
              <a:ahLst/>
              <a:rect l="textAreaLeft" t="textAreaTop" r="textAreaRight" b="textAreaBottom"/>
              <a:pathLst>
                <a:path w="669" h="858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w="0">
              <a:noFill/>
            </a:ln>
          </p:spPr>
          <p:style>
            <a:lnRef idx="0"/>
            <a:fillRef idx="0"/>
            <a:effectRef idx="0"/>
            <a:fontRef idx="minor"/>
          </p:style>
          <p:txBody>
            <a:bodyPr tIns="67680" bIns="67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2" name="Google Shape;3323;p73"/>
            <p:cNvSpPr/>
            <p:nvPr/>
          </p:nvSpPr>
          <p:spPr>
            <a:xfrm>
              <a:off x="7242480" y="1878480"/>
              <a:ext cx="38880" cy="61560"/>
            </a:xfrm>
            <a:custGeom>
              <a:avLst/>
              <a:gdLst>
                <a:gd name="textAreaLeft" fmla="*/ 0 w 38880"/>
                <a:gd name="textAreaRight" fmla="*/ 39240 w 38880"/>
                <a:gd name="textAreaTop" fmla="*/ 0 h 61560"/>
                <a:gd name="textAreaBottom" fmla="*/ 61920 h 61560"/>
              </a:gdLst>
              <a:ahLst/>
              <a:rect l="textAreaLeft" t="textAreaTop" r="textAreaRight" b="textAreaBottom"/>
              <a:pathLst>
                <a:path w="2736" h="3917">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w="0">
              <a:noFill/>
            </a:ln>
          </p:spPr>
          <p:style>
            <a:lnRef idx="0"/>
            <a:fillRef idx="0"/>
            <a:effectRef idx="0"/>
            <a:fontRef idx="minor"/>
          </p:style>
          <p:txBody>
            <a:bodyPr tIns="30960" bIns="309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3" name="Google Shape;3324;p73"/>
            <p:cNvSpPr/>
            <p:nvPr/>
          </p:nvSpPr>
          <p:spPr>
            <a:xfrm>
              <a:off x="7281720" y="1863720"/>
              <a:ext cx="29160" cy="68760"/>
            </a:xfrm>
            <a:custGeom>
              <a:avLst/>
              <a:gdLst>
                <a:gd name="textAreaLeft" fmla="*/ 0 w 29160"/>
                <a:gd name="textAreaRight" fmla="*/ 29520 w 29160"/>
                <a:gd name="textAreaTop" fmla="*/ 0 h 68760"/>
                <a:gd name="textAreaBottom" fmla="*/ 69120 h 68760"/>
              </a:gdLst>
              <a:ahLst/>
              <a:rect l="textAreaLeft" t="textAreaTop" r="textAreaRight" b="textAreaBottom"/>
              <a:pathLst>
                <a:path w="2069" h="4386">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w="0">
              <a:noFill/>
            </a:ln>
          </p:spPr>
          <p:style>
            <a:lnRef idx="0"/>
            <a:fillRef idx="0"/>
            <a:effectRef idx="0"/>
            <a:fontRef idx="minor"/>
          </p:style>
          <p:txBody>
            <a:bodyPr tIns="34560" bIns="34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4" name="Google Shape;3325;p73"/>
            <p:cNvSpPr/>
            <p:nvPr/>
          </p:nvSpPr>
          <p:spPr>
            <a:xfrm>
              <a:off x="7267680" y="1843200"/>
              <a:ext cx="31320" cy="45720"/>
            </a:xfrm>
            <a:custGeom>
              <a:avLst/>
              <a:gdLst>
                <a:gd name="textAreaLeft" fmla="*/ 0 w 31320"/>
                <a:gd name="textAreaRight" fmla="*/ 31680 w 31320"/>
                <a:gd name="textAreaTop" fmla="*/ 0 h 45720"/>
                <a:gd name="textAreaBottom" fmla="*/ 46080 h 45720"/>
              </a:gdLst>
              <a:ahLst/>
              <a:rect l="textAreaLeft" t="textAreaTop" r="textAreaRight" b="textAreaBottom"/>
              <a:pathLst>
                <a:path w="2213" h="29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w="0">
              <a:noFill/>
            </a:ln>
          </p:spPr>
          <p:style>
            <a:lnRef idx="0"/>
            <a:fillRef idx="0"/>
            <a:effectRef idx="0"/>
            <a:fontRef idx="minor"/>
          </p:style>
          <p:txBody>
            <a:bodyPr tIns="23040" bIns="230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5" name="Google Shape;3326;p73"/>
            <p:cNvSpPr/>
            <p:nvPr/>
          </p:nvSpPr>
          <p:spPr>
            <a:xfrm>
              <a:off x="6839640" y="3244320"/>
              <a:ext cx="15480" cy="570600"/>
            </a:xfrm>
            <a:custGeom>
              <a:avLst/>
              <a:gdLst>
                <a:gd name="textAreaLeft" fmla="*/ 0 w 15480"/>
                <a:gd name="textAreaRight" fmla="*/ 15840 w 15480"/>
                <a:gd name="textAreaTop" fmla="*/ 0 h 570600"/>
                <a:gd name="textAreaBottom" fmla="*/ 570960 h 570600"/>
              </a:gdLst>
              <a:ahLst/>
              <a:rect l="textAreaLeft" t="textAreaTop" r="textAreaRight" b="textAreaBottom"/>
              <a:pathLst>
                <a:path w="1101" h="36185">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6" name="Google Shape;3327;p73"/>
            <p:cNvSpPr/>
            <p:nvPr/>
          </p:nvSpPr>
          <p:spPr>
            <a:xfrm>
              <a:off x="6994440" y="3166200"/>
              <a:ext cx="172440" cy="446760"/>
            </a:xfrm>
            <a:custGeom>
              <a:avLst/>
              <a:gdLst>
                <a:gd name="textAreaLeft" fmla="*/ 0 w 172440"/>
                <a:gd name="textAreaRight" fmla="*/ 172800 w 172440"/>
                <a:gd name="textAreaTop" fmla="*/ 0 h 446760"/>
                <a:gd name="textAreaBottom" fmla="*/ 447120 h 446760"/>
              </a:gdLst>
              <a:ahLst/>
              <a:rect l="textAreaLeft" t="textAreaTop" r="textAreaRight" b="textAreaBottom"/>
              <a:pathLst>
                <a:path w="12069" h="28345">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7" name="Google Shape;3328;p73"/>
            <p:cNvSpPr/>
            <p:nvPr/>
          </p:nvSpPr>
          <p:spPr>
            <a:xfrm>
              <a:off x="6544800" y="3203640"/>
              <a:ext cx="606240" cy="357840"/>
            </a:xfrm>
            <a:custGeom>
              <a:avLst/>
              <a:gdLst>
                <a:gd name="textAreaLeft" fmla="*/ 0 w 606240"/>
                <a:gd name="textAreaRight" fmla="*/ 606600 w 606240"/>
                <a:gd name="textAreaTop" fmla="*/ 0 h 357840"/>
                <a:gd name="textAreaBottom" fmla="*/ 358200 h 357840"/>
              </a:gdLst>
              <a:ahLst/>
              <a:rect l="textAreaLeft" t="textAreaTop" r="textAreaRight" b="textAreaBottom"/>
              <a:pathLst>
                <a:path w="42331" h="22717">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8" name="Google Shape;3329;p73"/>
            <p:cNvSpPr/>
            <p:nvPr/>
          </p:nvSpPr>
          <p:spPr>
            <a:xfrm>
              <a:off x="6527520" y="3166560"/>
              <a:ext cx="172440" cy="446400"/>
            </a:xfrm>
            <a:custGeom>
              <a:avLst/>
              <a:gdLst>
                <a:gd name="textAreaLeft" fmla="*/ 0 w 172440"/>
                <a:gd name="textAreaRight" fmla="*/ 172800 w 172440"/>
                <a:gd name="textAreaTop" fmla="*/ 0 h 446400"/>
                <a:gd name="textAreaBottom" fmla="*/ 446760 h 446400"/>
              </a:gdLst>
              <a:ahLst/>
              <a:rect l="textAreaLeft" t="textAreaTop" r="textAreaRight" b="textAreaBottom"/>
              <a:pathLst>
                <a:path w="12069" h="2832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39" name="Google Shape;3330;p73"/>
            <p:cNvSpPr/>
            <p:nvPr/>
          </p:nvSpPr>
          <p:spPr>
            <a:xfrm>
              <a:off x="7131600" y="3548880"/>
              <a:ext cx="36360" cy="66600"/>
            </a:xfrm>
            <a:custGeom>
              <a:avLst/>
              <a:gdLst>
                <a:gd name="textAreaLeft" fmla="*/ 0 w 36360"/>
                <a:gd name="textAreaRight" fmla="*/ 36720 w 36360"/>
                <a:gd name="textAreaTop" fmla="*/ 0 h 66600"/>
                <a:gd name="textAreaBottom" fmla="*/ 66960 h 66600"/>
              </a:gdLst>
              <a:ahLst/>
              <a:rect l="textAreaLeft" t="textAreaTop" r="textAreaRight" b="textAreaBottom"/>
              <a:pathLst>
                <a:path w="2569" h="4238">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w="0">
              <a:noFill/>
            </a:ln>
          </p:spPr>
          <p:style>
            <a:lnRef idx="0"/>
            <a:fillRef idx="0"/>
            <a:effectRef idx="0"/>
            <a:fontRef idx="minor"/>
          </p:style>
          <p:txBody>
            <a:bodyPr tIns="33480" bIns="33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0" name="Google Shape;3331;p73"/>
            <p:cNvSpPr/>
            <p:nvPr/>
          </p:nvSpPr>
          <p:spPr>
            <a:xfrm>
              <a:off x="6526440" y="3548880"/>
              <a:ext cx="36360" cy="66600"/>
            </a:xfrm>
            <a:custGeom>
              <a:avLst/>
              <a:gdLst>
                <a:gd name="textAreaLeft" fmla="*/ 0 w 36360"/>
                <a:gd name="textAreaRight" fmla="*/ 36720 w 36360"/>
                <a:gd name="textAreaTop" fmla="*/ 0 h 66600"/>
                <a:gd name="textAreaBottom" fmla="*/ 66960 h 66600"/>
              </a:gdLst>
              <a:ahLst/>
              <a:rect l="textAreaLeft" t="textAreaTop" r="textAreaRight" b="textAreaBottom"/>
              <a:pathLst>
                <a:path w="2569" h="4238">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w="0">
              <a:noFill/>
            </a:ln>
          </p:spPr>
          <p:style>
            <a:lnRef idx="0"/>
            <a:fillRef idx="0"/>
            <a:effectRef idx="0"/>
            <a:fontRef idx="minor"/>
          </p:style>
          <p:txBody>
            <a:bodyPr tIns="33480" bIns="33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1" name="Google Shape;3332;p73"/>
            <p:cNvSpPr/>
            <p:nvPr/>
          </p:nvSpPr>
          <p:spPr>
            <a:xfrm>
              <a:off x="6838560" y="3760920"/>
              <a:ext cx="17280" cy="56880"/>
            </a:xfrm>
            <a:custGeom>
              <a:avLst/>
              <a:gdLst>
                <a:gd name="textAreaLeft" fmla="*/ 0 w 17280"/>
                <a:gd name="textAreaRight" fmla="*/ 17640 w 17280"/>
                <a:gd name="textAreaTop" fmla="*/ 0 h 56880"/>
                <a:gd name="textAreaBottom" fmla="*/ 57240 h 56880"/>
              </a:gdLst>
              <a:ahLst/>
              <a:rect l="textAreaLeft" t="textAreaTop" r="textAreaRight" b="textAreaBottom"/>
              <a:pathLst>
                <a:path w="1235" h="362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w="0">
              <a:noFill/>
            </a:ln>
          </p:spPr>
          <p:style>
            <a:lnRef idx="0"/>
            <a:fillRef idx="0"/>
            <a:effectRef idx="0"/>
            <a:fontRef idx="minor"/>
          </p:style>
          <p:txBody>
            <a:bodyPr tIns="28440" bIns="28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2" name="Google Shape;3333;p73"/>
            <p:cNvSpPr/>
            <p:nvPr/>
          </p:nvSpPr>
          <p:spPr>
            <a:xfrm>
              <a:off x="6487200" y="2553480"/>
              <a:ext cx="709920" cy="846720"/>
            </a:xfrm>
            <a:custGeom>
              <a:avLst/>
              <a:gdLst>
                <a:gd name="textAreaLeft" fmla="*/ 0 w 709920"/>
                <a:gd name="textAreaRight" fmla="*/ 710280 w 709920"/>
                <a:gd name="textAreaTop" fmla="*/ 0 h 846720"/>
                <a:gd name="textAreaBottom" fmla="*/ 847080 h 846720"/>
              </a:gdLst>
              <a:ahLst/>
              <a:rect l="textAreaLeft" t="textAreaTop" r="textAreaRight" b="textAreaBottom"/>
              <a:pathLst>
                <a:path w="49570" h="53692">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3" name="Google Shape;3334;p73"/>
            <p:cNvSpPr/>
            <p:nvPr/>
          </p:nvSpPr>
          <p:spPr>
            <a:xfrm>
              <a:off x="6537600" y="2938680"/>
              <a:ext cx="669960" cy="430920"/>
            </a:xfrm>
            <a:custGeom>
              <a:avLst/>
              <a:gdLst>
                <a:gd name="textAreaLeft" fmla="*/ 0 w 669960"/>
                <a:gd name="textAreaRight" fmla="*/ 670320 w 669960"/>
                <a:gd name="textAreaTop" fmla="*/ 0 h 430920"/>
                <a:gd name="textAreaBottom" fmla="*/ 431280 h 430920"/>
              </a:gdLst>
              <a:ahLst/>
              <a:rect l="textAreaLeft" t="textAreaTop" r="textAreaRight" b="textAreaBottom"/>
              <a:pathLst>
                <a:path w="46801" h="2735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4" name="Google Shape;3335;p73"/>
            <p:cNvSpPr/>
            <p:nvPr/>
          </p:nvSpPr>
          <p:spPr>
            <a:xfrm>
              <a:off x="6509880" y="2553120"/>
              <a:ext cx="243720" cy="157320"/>
            </a:xfrm>
            <a:custGeom>
              <a:avLst/>
              <a:gdLst>
                <a:gd name="textAreaLeft" fmla="*/ 0 w 243720"/>
                <a:gd name="textAreaRight" fmla="*/ 244080 w 243720"/>
                <a:gd name="textAreaTop" fmla="*/ 0 h 157320"/>
                <a:gd name="textAreaBottom" fmla="*/ 157680 h 157320"/>
              </a:gdLst>
              <a:ahLst/>
              <a:rect l="textAreaLeft" t="textAreaTop" r="textAreaRight" b="textAreaBottom"/>
              <a:pathLst>
                <a:path w="17047" h="9999">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w="0">
              <a:noFill/>
            </a:ln>
          </p:spPr>
          <p:style>
            <a:lnRef idx="0"/>
            <a:fillRef idx="0"/>
            <a:effectRef idx="0"/>
            <a:fontRef idx="minor"/>
          </p:style>
          <p:txBody>
            <a:bodyPr tIns="78840" bIns="78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5" name="Google Shape;3336;p73"/>
            <p:cNvSpPr/>
            <p:nvPr/>
          </p:nvSpPr>
          <p:spPr>
            <a:xfrm>
              <a:off x="6507360" y="2567880"/>
              <a:ext cx="428760" cy="654120"/>
            </a:xfrm>
            <a:custGeom>
              <a:avLst/>
              <a:gdLst>
                <a:gd name="textAreaLeft" fmla="*/ 0 w 428760"/>
                <a:gd name="textAreaRight" fmla="*/ 429120 w 428760"/>
                <a:gd name="textAreaTop" fmla="*/ 0 h 654120"/>
                <a:gd name="textAreaBottom" fmla="*/ 654480 h 654120"/>
              </a:gdLst>
              <a:ahLst/>
              <a:rect l="textAreaLeft" t="textAreaTop" r="textAreaRight" b="textAreaBottom"/>
              <a:pathLst>
                <a:path w="29956" h="41485">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6" name="Google Shape;3337;p73"/>
            <p:cNvSpPr/>
            <p:nvPr/>
          </p:nvSpPr>
          <p:spPr>
            <a:xfrm>
              <a:off x="6507360" y="2567880"/>
              <a:ext cx="428760" cy="654120"/>
            </a:xfrm>
            <a:custGeom>
              <a:avLst/>
              <a:gdLst>
                <a:gd name="textAreaLeft" fmla="*/ 0 w 428760"/>
                <a:gd name="textAreaRight" fmla="*/ 429120 w 428760"/>
                <a:gd name="textAreaTop" fmla="*/ 0 h 654120"/>
                <a:gd name="textAreaBottom" fmla="*/ 654480 h 654120"/>
              </a:gdLst>
              <a:ahLst/>
              <a:rect l="textAreaLeft" t="textAreaTop" r="textAreaRight" b="textAreaBottom"/>
              <a:pathLst>
                <a:path w="29956" h="41485">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7" name="Google Shape;3338;p73"/>
            <p:cNvSpPr/>
            <p:nvPr/>
          </p:nvSpPr>
          <p:spPr>
            <a:xfrm>
              <a:off x="8434080" y="3665520"/>
              <a:ext cx="219600" cy="117000"/>
            </a:xfrm>
            <a:custGeom>
              <a:avLst/>
              <a:gdLst>
                <a:gd name="textAreaLeft" fmla="*/ 0 w 219600"/>
                <a:gd name="textAreaRight" fmla="*/ 219960 w 219600"/>
                <a:gd name="textAreaTop" fmla="*/ 0 h 117000"/>
                <a:gd name="textAreaBottom" fmla="*/ 117360 h 117000"/>
              </a:gdLst>
              <a:ahLst/>
              <a:rect l="textAreaLeft" t="textAreaTop" r="textAreaRight" b="textAreaBottom"/>
              <a:pathLst>
                <a:path w="15346" h="7444">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w="0">
              <a:noFill/>
            </a:ln>
          </p:spPr>
          <p:style>
            <a:lnRef idx="0"/>
            <a:fillRef idx="0"/>
            <a:effectRef idx="0"/>
            <a:fontRef idx="minor"/>
          </p:style>
          <p:txBody>
            <a:bodyPr tIns="58680" bIns="58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8" name="Google Shape;3339;p73"/>
            <p:cNvSpPr/>
            <p:nvPr/>
          </p:nvSpPr>
          <p:spPr>
            <a:xfrm>
              <a:off x="8430480" y="3582720"/>
              <a:ext cx="234360" cy="185040"/>
            </a:xfrm>
            <a:custGeom>
              <a:avLst/>
              <a:gdLst>
                <a:gd name="textAreaLeft" fmla="*/ 0 w 234360"/>
                <a:gd name="textAreaRight" fmla="*/ 234720 w 234360"/>
                <a:gd name="textAreaTop" fmla="*/ 0 h 185040"/>
                <a:gd name="textAreaBottom" fmla="*/ 185400 h 185040"/>
              </a:gdLst>
              <a:ahLst/>
              <a:rect l="textAreaLeft" t="textAreaTop" r="textAreaRight" b="textAreaBottom"/>
              <a:pathLst>
                <a:path w="16380" h="11747">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9" name="Google Shape;3340;p73"/>
            <p:cNvSpPr/>
            <p:nvPr/>
          </p:nvSpPr>
          <p:spPr>
            <a:xfrm>
              <a:off x="8541360" y="3680280"/>
              <a:ext cx="119520" cy="91800"/>
            </a:xfrm>
            <a:custGeom>
              <a:avLst/>
              <a:gdLst>
                <a:gd name="textAreaLeft" fmla="*/ 0 w 119520"/>
                <a:gd name="textAreaRight" fmla="*/ 119880 w 119520"/>
                <a:gd name="textAreaTop" fmla="*/ 0 h 91800"/>
                <a:gd name="textAreaBottom" fmla="*/ 92160 h 91800"/>
              </a:gdLst>
              <a:ahLst/>
              <a:rect l="textAreaLeft" t="textAreaTop" r="textAreaRight" b="textAreaBottom"/>
              <a:pathLst>
                <a:path w="8374" h="5846">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w="0">
              <a:noFill/>
            </a:ln>
          </p:spPr>
          <p:style>
            <a:lnRef idx="0"/>
            <a:fillRef idx="0"/>
            <a:effectRef idx="0"/>
            <a:fontRef idx="minor"/>
          </p:style>
          <p:txBody>
            <a:bodyPr tIns="46080" bIns="46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0" name="Google Shape;3341;p73"/>
            <p:cNvSpPr/>
            <p:nvPr/>
          </p:nvSpPr>
          <p:spPr>
            <a:xfrm>
              <a:off x="8021520" y="3418560"/>
              <a:ext cx="165600" cy="213840"/>
            </a:xfrm>
            <a:custGeom>
              <a:avLst/>
              <a:gdLst>
                <a:gd name="textAreaLeft" fmla="*/ 0 w 165600"/>
                <a:gd name="textAreaRight" fmla="*/ 165960 w 165600"/>
                <a:gd name="textAreaTop" fmla="*/ 0 h 213840"/>
                <a:gd name="textAreaBottom" fmla="*/ 214200 h 213840"/>
              </a:gdLst>
              <a:ahLst/>
              <a:rect l="textAreaLeft" t="textAreaTop" r="textAreaRight" b="textAreaBottom"/>
              <a:pathLst>
                <a:path w="11576" h="13572">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1" name="Google Shape;3342;p73"/>
            <p:cNvSpPr/>
            <p:nvPr/>
          </p:nvSpPr>
          <p:spPr>
            <a:xfrm>
              <a:off x="8028360" y="3374640"/>
              <a:ext cx="154440" cy="235800"/>
            </a:xfrm>
            <a:custGeom>
              <a:avLst/>
              <a:gdLst>
                <a:gd name="textAreaLeft" fmla="*/ 0 w 154440"/>
                <a:gd name="textAreaRight" fmla="*/ 154800 w 154440"/>
                <a:gd name="textAreaTop" fmla="*/ 0 h 235800"/>
                <a:gd name="textAreaBottom" fmla="*/ 236160 h 235800"/>
              </a:gdLst>
              <a:ahLst/>
              <a:rect l="textAreaLeft" t="textAreaTop" r="textAreaRight" b="textAreaBottom"/>
              <a:pathLst>
                <a:path w="10809" h="14967">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2" name="Google Shape;3343;p73"/>
            <p:cNvSpPr/>
            <p:nvPr/>
          </p:nvSpPr>
          <p:spPr>
            <a:xfrm>
              <a:off x="8074440" y="3536280"/>
              <a:ext cx="126720" cy="82800"/>
            </a:xfrm>
            <a:custGeom>
              <a:avLst/>
              <a:gdLst>
                <a:gd name="textAreaLeft" fmla="*/ 0 w 126720"/>
                <a:gd name="textAreaRight" fmla="*/ 127080 w 126720"/>
                <a:gd name="textAreaTop" fmla="*/ 0 h 82800"/>
                <a:gd name="textAreaBottom" fmla="*/ 83160 h 82800"/>
              </a:gdLst>
              <a:ahLst/>
              <a:rect l="textAreaLeft" t="textAreaTop" r="textAreaRight" b="textAreaBottom"/>
              <a:pathLst>
                <a:path w="8874" h="5261">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w="0">
              <a:noFill/>
            </a:ln>
          </p:spPr>
          <p:style>
            <a:lnRef idx="0"/>
            <a:fillRef idx="0"/>
            <a:effectRef idx="0"/>
            <a:fontRef idx="minor"/>
          </p:style>
          <p:txBody>
            <a:bodyPr tIns="41400" bIns="414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3" name="Google Shape;3344;p73"/>
            <p:cNvSpPr/>
            <p:nvPr/>
          </p:nvSpPr>
          <p:spPr>
            <a:xfrm>
              <a:off x="8055360" y="2622600"/>
              <a:ext cx="460800" cy="826200"/>
            </a:xfrm>
            <a:custGeom>
              <a:avLst/>
              <a:gdLst>
                <a:gd name="textAreaLeft" fmla="*/ 0 w 460800"/>
                <a:gd name="textAreaRight" fmla="*/ 461160 w 460800"/>
                <a:gd name="textAreaTop" fmla="*/ 0 h 826200"/>
                <a:gd name="textAreaBottom" fmla="*/ 826560 h 826200"/>
              </a:gdLst>
              <a:ahLst/>
              <a:rect l="textAreaLeft" t="textAreaTop" r="textAreaRight" b="textAreaBottom"/>
              <a:pathLst>
                <a:path w="32191" h="52405">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4" name="Google Shape;3345;p73"/>
            <p:cNvSpPr/>
            <p:nvPr/>
          </p:nvSpPr>
          <p:spPr>
            <a:xfrm>
              <a:off x="8274600" y="3020040"/>
              <a:ext cx="69840" cy="239040"/>
            </a:xfrm>
            <a:custGeom>
              <a:avLst/>
              <a:gdLst>
                <a:gd name="textAreaLeft" fmla="*/ 0 w 69840"/>
                <a:gd name="textAreaRight" fmla="*/ 70200 w 69840"/>
                <a:gd name="textAreaTop" fmla="*/ 0 h 239040"/>
                <a:gd name="textAreaBottom" fmla="*/ 239400 h 239040"/>
              </a:gdLst>
              <a:ahLst/>
              <a:rect l="textAreaLeft" t="textAreaTop" r="textAreaRight" b="textAreaBottom"/>
              <a:pathLst>
                <a:path w="4905" h="15179">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5" name="Google Shape;3346;p73"/>
            <p:cNvSpPr/>
            <p:nvPr/>
          </p:nvSpPr>
          <p:spPr>
            <a:xfrm>
              <a:off x="8410320" y="2732040"/>
              <a:ext cx="87120" cy="276840"/>
            </a:xfrm>
            <a:custGeom>
              <a:avLst/>
              <a:gdLst>
                <a:gd name="textAreaLeft" fmla="*/ 0 w 87120"/>
                <a:gd name="textAreaRight" fmla="*/ 87480 w 87120"/>
                <a:gd name="textAreaTop" fmla="*/ 0 h 276840"/>
                <a:gd name="textAreaBottom" fmla="*/ 277200 h 276840"/>
              </a:gdLst>
              <a:ahLst/>
              <a:rect l="textAreaLeft" t="textAreaTop" r="textAreaRight" b="textAreaBottom"/>
              <a:pathLst>
                <a:path w="6106" h="1758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6" name="Google Shape;3347;p73"/>
            <p:cNvSpPr/>
            <p:nvPr/>
          </p:nvSpPr>
          <p:spPr>
            <a:xfrm>
              <a:off x="8205840" y="2630520"/>
              <a:ext cx="318960" cy="987840"/>
            </a:xfrm>
            <a:custGeom>
              <a:avLst/>
              <a:gdLst>
                <a:gd name="textAreaLeft" fmla="*/ 0 w 318960"/>
                <a:gd name="textAreaRight" fmla="*/ 319320 w 318960"/>
                <a:gd name="textAreaTop" fmla="*/ 0 h 987840"/>
                <a:gd name="textAreaBottom" fmla="*/ 988200 h 987840"/>
              </a:gdLst>
              <a:ahLst/>
              <a:rect l="textAreaLeft" t="textAreaTop" r="textAreaRight" b="textAreaBottom"/>
              <a:pathLst>
                <a:path w="22283" h="62651">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7" name="Google Shape;3348;p73"/>
            <p:cNvSpPr/>
            <p:nvPr/>
          </p:nvSpPr>
          <p:spPr>
            <a:xfrm>
              <a:off x="8219520" y="1845720"/>
              <a:ext cx="78840" cy="237600"/>
            </a:xfrm>
            <a:custGeom>
              <a:avLst/>
              <a:gdLst>
                <a:gd name="textAreaLeft" fmla="*/ 0 w 78840"/>
                <a:gd name="textAreaRight" fmla="*/ 79200 w 78840"/>
                <a:gd name="textAreaTop" fmla="*/ 0 h 237600"/>
                <a:gd name="textAreaBottom" fmla="*/ 237960 h 237600"/>
              </a:gdLst>
              <a:ahLst/>
              <a:rect l="textAreaLeft" t="textAreaTop" r="textAreaRight" b="textAreaBottom"/>
              <a:pathLst>
                <a:path w="5538" h="1509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8" name="Google Shape;3349;p73"/>
            <p:cNvSpPr/>
            <p:nvPr/>
          </p:nvSpPr>
          <p:spPr>
            <a:xfrm>
              <a:off x="8316720" y="1830600"/>
              <a:ext cx="157680" cy="148680"/>
            </a:xfrm>
            <a:custGeom>
              <a:avLst/>
              <a:gdLst>
                <a:gd name="textAreaLeft" fmla="*/ 0 w 157680"/>
                <a:gd name="textAreaRight" fmla="*/ 158040 w 157680"/>
                <a:gd name="textAreaTop" fmla="*/ 0 h 148680"/>
                <a:gd name="textAreaBottom" fmla="*/ 149040 h 148680"/>
              </a:gdLst>
              <a:ahLst/>
              <a:rect l="textAreaLeft" t="textAreaTop" r="textAreaRight" b="textAreaBottom"/>
              <a:pathLst>
                <a:path w="11043" h="9455">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w="0">
              <a:noFill/>
            </a:ln>
          </p:spPr>
          <p:style>
            <a:lnRef idx="0"/>
            <a:fillRef idx="0"/>
            <a:effectRef idx="0"/>
            <a:fontRef idx="minor"/>
          </p:style>
          <p:txBody>
            <a:bodyPr tIns="74520" bIns="74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59" name="Google Shape;3350;p73"/>
            <p:cNvSpPr/>
            <p:nvPr/>
          </p:nvSpPr>
          <p:spPr>
            <a:xfrm>
              <a:off x="8201880" y="1865880"/>
              <a:ext cx="263880" cy="334800"/>
            </a:xfrm>
            <a:custGeom>
              <a:avLst/>
              <a:gdLst>
                <a:gd name="textAreaLeft" fmla="*/ 0 w 263880"/>
                <a:gd name="textAreaRight" fmla="*/ 264240 w 263880"/>
                <a:gd name="textAreaTop" fmla="*/ 0 h 334800"/>
                <a:gd name="textAreaBottom" fmla="*/ 335160 h 334800"/>
              </a:gdLst>
              <a:ahLst/>
              <a:rect l="textAreaLeft" t="textAreaTop" r="textAreaRight" b="textAreaBottom"/>
              <a:pathLst>
                <a:path w="18447" h="21253">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0" name="Google Shape;3351;p73"/>
            <p:cNvSpPr/>
            <p:nvPr/>
          </p:nvSpPr>
          <p:spPr>
            <a:xfrm>
              <a:off x="8344440" y="1968480"/>
              <a:ext cx="20160" cy="22320"/>
            </a:xfrm>
            <a:custGeom>
              <a:avLst/>
              <a:gdLst>
                <a:gd name="textAreaLeft" fmla="*/ 0 w 20160"/>
                <a:gd name="textAreaRight" fmla="*/ 20520 w 20160"/>
                <a:gd name="textAreaTop" fmla="*/ 0 h 22320"/>
                <a:gd name="textAreaBottom" fmla="*/ 22680 h 22320"/>
              </a:gdLst>
              <a:ahLst/>
              <a:rect l="textAreaLeft" t="textAreaTop" r="textAreaRight" b="textAreaBottom"/>
              <a:pathLst>
                <a:path w="1436" h="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w="0">
              <a:noFill/>
            </a:ln>
          </p:spPr>
          <p:style>
            <a:lnRef idx="0"/>
            <a:fillRef idx="0"/>
            <a:effectRef idx="0"/>
            <a:fontRef idx="minor"/>
          </p:style>
          <p:txBody>
            <a:bodyPr tIns="11160" bIns="11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1" name="Google Shape;3352;p73"/>
            <p:cNvSpPr/>
            <p:nvPr/>
          </p:nvSpPr>
          <p:spPr>
            <a:xfrm>
              <a:off x="8422920" y="1964160"/>
              <a:ext cx="20160" cy="22320"/>
            </a:xfrm>
            <a:custGeom>
              <a:avLst/>
              <a:gdLst>
                <a:gd name="textAreaLeft" fmla="*/ 0 w 20160"/>
                <a:gd name="textAreaRight" fmla="*/ 20520 w 20160"/>
                <a:gd name="textAreaTop" fmla="*/ 0 h 22320"/>
                <a:gd name="textAreaBottom" fmla="*/ 22680 h 22320"/>
              </a:gdLst>
              <a:ahLst/>
              <a:rect l="textAreaLeft" t="textAreaTop" r="textAreaRight" b="textAreaBottom"/>
              <a:pathLst>
                <a:path w="1435" h="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w="0">
              <a:noFill/>
            </a:ln>
          </p:spPr>
          <p:style>
            <a:lnRef idx="0"/>
            <a:fillRef idx="0"/>
            <a:effectRef idx="0"/>
            <a:fontRef idx="minor"/>
          </p:style>
          <p:txBody>
            <a:bodyPr tIns="11160" bIns="11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2" name="Google Shape;3353;p73"/>
            <p:cNvSpPr/>
            <p:nvPr/>
          </p:nvSpPr>
          <p:spPr>
            <a:xfrm>
              <a:off x="8290440" y="2074320"/>
              <a:ext cx="89640" cy="60120"/>
            </a:xfrm>
            <a:custGeom>
              <a:avLst/>
              <a:gdLst>
                <a:gd name="textAreaLeft" fmla="*/ 0 w 89640"/>
                <a:gd name="textAreaRight" fmla="*/ 90000 w 89640"/>
                <a:gd name="textAreaTop" fmla="*/ 0 h 60120"/>
                <a:gd name="textAreaBottom" fmla="*/ 60480 h 60120"/>
              </a:gdLst>
              <a:ahLst/>
              <a:rect l="textAreaLeft" t="textAreaTop" r="textAreaRight" b="textAreaBottom"/>
              <a:pathLst>
                <a:path w="6272" h="3837">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w="0">
              <a:noFill/>
            </a:ln>
          </p:spPr>
          <p:style>
            <a:lnRef idx="0"/>
            <a:fillRef idx="0"/>
            <a:effectRef idx="0"/>
            <a:fontRef idx="minor"/>
          </p:style>
          <p:txBody>
            <a:bodyPr tIns="30240" bIns="30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3" name="Google Shape;3354;p73"/>
            <p:cNvSpPr/>
            <p:nvPr/>
          </p:nvSpPr>
          <p:spPr>
            <a:xfrm>
              <a:off x="8248680" y="1783440"/>
              <a:ext cx="221760" cy="145080"/>
            </a:xfrm>
            <a:custGeom>
              <a:avLst/>
              <a:gdLst>
                <a:gd name="textAreaLeft" fmla="*/ 0 w 221760"/>
                <a:gd name="textAreaRight" fmla="*/ 222120 w 221760"/>
                <a:gd name="textAreaTop" fmla="*/ 0 h 145080"/>
                <a:gd name="textAreaBottom" fmla="*/ 145440 h 145080"/>
              </a:gdLst>
              <a:ahLst/>
              <a:rect l="textAreaLeft" t="textAreaTop" r="textAreaRight" b="textAreaBottom"/>
              <a:pathLst>
                <a:path w="15512" h="923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w="0">
              <a:noFill/>
            </a:ln>
          </p:spPr>
          <p:style>
            <a:lnRef idx="0"/>
            <a:fillRef idx="0"/>
            <a:effectRef idx="0"/>
            <a:fontRef idx="minor"/>
          </p:style>
          <p:txBody>
            <a:bodyPr tIns="72720" bIns="72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4" name="Google Shape;3355;p73"/>
            <p:cNvSpPr/>
            <p:nvPr/>
          </p:nvSpPr>
          <p:spPr>
            <a:xfrm>
              <a:off x="8327160" y="1941480"/>
              <a:ext cx="23400" cy="20160"/>
            </a:xfrm>
            <a:custGeom>
              <a:avLst/>
              <a:gdLst>
                <a:gd name="textAreaLeft" fmla="*/ 0 w 23400"/>
                <a:gd name="textAreaRight" fmla="*/ 23760 w 23400"/>
                <a:gd name="textAreaTop" fmla="*/ 0 h 20160"/>
                <a:gd name="textAreaBottom" fmla="*/ 20520 h 20160"/>
              </a:gdLst>
              <a:ahLst/>
              <a:rect l="textAreaLeft" t="textAreaTop" r="textAreaRight" b="textAreaBottom"/>
              <a:pathLst>
                <a:path w="1669" h="1307">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w="0">
              <a:noFill/>
            </a:ln>
          </p:spPr>
          <p:style>
            <a:lnRef idx="0"/>
            <a:fillRef idx="0"/>
            <a:effectRef idx="0"/>
            <a:fontRef idx="minor"/>
          </p:style>
          <p:txBody>
            <a:bodyPr tIns="10080" bIns="10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5" name="Google Shape;3356;p73"/>
            <p:cNvSpPr/>
            <p:nvPr/>
          </p:nvSpPr>
          <p:spPr>
            <a:xfrm>
              <a:off x="8363520" y="2050200"/>
              <a:ext cx="34920" cy="23760"/>
            </a:xfrm>
            <a:custGeom>
              <a:avLst/>
              <a:gdLst>
                <a:gd name="textAreaLeft" fmla="*/ 0 w 34920"/>
                <a:gd name="textAreaRight" fmla="*/ 35280 w 34920"/>
                <a:gd name="textAreaTop" fmla="*/ 0 h 23760"/>
                <a:gd name="textAreaBottom" fmla="*/ 24120 h 23760"/>
              </a:gdLst>
              <a:ahLst/>
              <a:rect l="textAreaLeft" t="textAreaTop" r="textAreaRight" b="textAreaBottom"/>
              <a:pathLst>
                <a:path w="2470" h="1538">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w="0">
              <a:noFill/>
            </a:ln>
          </p:spPr>
          <p:style>
            <a:lnRef idx="0"/>
            <a:fillRef idx="0"/>
            <a:effectRef idx="0"/>
            <a:fontRef idx="minor"/>
          </p:style>
          <p:txBody>
            <a:bodyPr tIns="11880" bIns="11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6" name="Google Shape;3357;p73"/>
            <p:cNvSpPr/>
            <p:nvPr/>
          </p:nvSpPr>
          <p:spPr>
            <a:xfrm>
              <a:off x="8365320" y="2057040"/>
              <a:ext cx="18720" cy="16920"/>
            </a:xfrm>
            <a:custGeom>
              <a:avLst/>
              <a:gdLst>
                <a:gd name="textAreaLeft" fmla="*/ 0 w 18720"/>
                <a:gd name="textAreaRight" fmla="*/ 19080 w 18720"/>
                <a:gd name="textAreaTop" fmla="*/ 0 h 16920"/>
                <a:gd name="textAreaBottom" fmla="*/ 17280 h 16920"/>
              </a:gdLst>
              <a:ahLst/>
              <a:rect l="textAreaLeft" t="textAreaTop" r="textAreaRight" b="textAreaBottom"/>
              <a:pathLst>
                <a:path w="1335" h="1101">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w="0">
              <a:noFill/>
            </a:ln>
          </p:spPr>
          <p:style>
            <a:lnRef idx="0"/>
            <a:fillRef idx="0"/>
            <a:effectRef idx="0"/>
            <a:fontRef idx="minor"/>
          </p:style>
          <p:txBody>
            <a:bodyPr tIns="8640" bIns="86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7" name="Google Shape;3358;p73"/>
            <p:cNvSpPr/>
            <p:nvPr/>
          </p:nvSpPr>
          <p:spPr>
            <a:xfrm>
              <a:off x="8429400" y="1936080"/>
              <a:ext cx="24120" cy="18720"/>
            </a:xfrm>
            <a:custGeom>
              <a:avLst/>
              <a:gdLst>
                <a:gd name="textAreaLeft" fmla="*/ 0 w 24120"/>
                <a:gd name="textAreaRight" fmla="*/ 24480 w 24120"/>
                <a:gd name="textAreaTop" fmla="*/ 0 h 18720"/>
                <a:gd name="textAreaBottom" fmla="*/ 19080 h 18720"/>
              </a:gdLst>
              <a:ahLst/>
              <a:rect l="textAreaLeft" t="textAreaTop" r="textAreaRight" b="textAreaBottom"/>
              <a:pathLst>
                <a:path w="1702" h="1213">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w="0">
              <a:noFill/>
            </a:ln>
          </p:spPr>
          <p:style>
            <a:lnRef idx="0"/>
            <a:fillRef idx="0"/>
            <a:effectRef idx="0"/>
            <a:fontRef idx="minor"/>
          </p:style>
          <p:txBody>
            <a:bodyPr tIns="9360" bIns="9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8" name="Google Shape;3359;p73"/>
            <p:cNvSpPr/>
            <p:nvPr/>
          </p:nvSpPr>
          <p:spPr>
            <a:xfrm>
              <a:off x="8389800" y="1964160"/>
              <a:ext cx="39240" cy="72360"/>
            </a:xfrm>
            <a:custGeom>
              <a:avLst/>
              <a:gdLst>
                <a:gd name="textAreaLeft" fmla="*/ 0 w 39240"/>
                <a:gd name="textAreaRight" fmla="*/ 39600 w 39240"/>
                <a:gd name="textAreaTop" fmla="*/ 0 h 72360"/>
                <a:gd name="textAreaBottom" fmla="*/ 72720 h 72360"/>
              </a:gdLst>
              <a:ahLst/>
              <a:rect l="textAreaLeft" t="textAreaTop" r="textAreaRight" b="textAreaBottom"/>
              <a:pathLst>
                <a:path w="2770" h="4604">
                  <a:moveTo>
                    <a:pt x="1" y="0"/>
                  </a:moveTo>
                  <a:lnTo>
                    <a:pt x="401" y="4603"/>
                  </a:lnTo>
                  <a:lnTo>
                    <a:pt x="2769" y="3770"/>
                  </a:lnTo>
                  <a:lnTo>
                    <a:pt x="1" y="0"/>
                  </a:lnTo>
                  <a:close/>
                </a:path>
              </a:pathLst>
            </a:custGeom>
            <a:solidFill>
              <a:srgbClr val="f28f8f"/>
            </a:solidFill>
            <a:ln w="0">
              <a:noFill/>
            </a:ln>
          </p:spPr>
          <p:style>
            <a:lnRef idx="0"/>
            <a:fillRef idx="0"/>
            <a:effectRef idx="0"/>
            <a:fontRef idx="minor"/>
          </p:style>
          <p:txBody>
            <a:bodyPr tIns="36360" bIns="36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69" name="Google Shape;3360;p73"/>
            <p:cNvSpPr/>
            <p:nvPr/>
          </p:nvSpPr>
          <p:spPr>
            <a:xfrm>
              <a:off x="8473320" y="2122920"/>
              <a:ext cx="440280" cy="367920"/>
            </a:xfrm>
            <a:custGeom>
              <a:avLst/>
              <a:gdLst>
                <a:gd name="textAreaLeft" fmla="*/ 0 w 440280"/>
                <a:gd name="textAreaRight" fmla="*/ 440640 w 440280"/>
                <a:gd name="textAreaTop" fmla="*/ 0 h 367920"/>
                <a:gd name="textAreaBottom" fmla="*/ 368280 h 367920"/>
              </a:gdLst>
              <a:ahLst/>
              <a:rect l="textAreaLeft" t="textAreaTop" r="textAreaRight" b="textAreaBottom"/>
              <a:pathLst>
                <a:path w="30756" h="23337">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0" name="Google Shape;3361;p73"/>
            <p:cNvSpPr/>
            <p:nvPr/>
          </p:nvSpPr>
          <p:spPr>
            <a:xfrm>
              <a:off x="8473320" y="2194200"/>
              <a:ext cx="287280" cy="300240"/>
            </a:xfrm>
            <a:custGeom>
              <a:avLst/>
              <a:gdLst>
                <a:gd name="textAreaLeft" fmla="*/ 0 w 287280"/>
                <a:gd name="textAreaRight" fmla="*/ 287640 w 287280"/>
                <a:gd name="textAreaTop" fmla="*/ 0 h 300240"/>
                <a:gd name="textAreaBottom" fmla="*/ 300600 h 300240"/>
              </a:gdLst>
              <a:ahLst/>
              <a:rect l="textAreaLeft" t="textAreaTop" r="textAreaRight" b="textAreaBottom"/>
              <a:pathLst>
                <a:path w="20082" h="19044">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1" name="Google Shape;3362;p73"/>
            <p:cNvSpPr/>
            <p:nvPr/>
          </p:nvSpPr>
          <p:spPr>
            <a:xfrm>
              <a:off x="8140680" y="2149920"/>
              <a:ext cx="376560" cy="550080"/>
            </a:xfrm>
            <a:custGeom>
              <a:avLst/>
              <a:gdLst>
                <a:gd name="textAreaLeft" fmla="*/ 0 w 376560"/>
                <a:gd name="textAreaRight" fmla="*/ 376920 w 376560"/>
                <a:gd name="textAreaTop" fmla="*/ 0 h 550080"/>
                <a:gd name="textAreaBottom" fmla="*/ 550440 h 550080"/>
              </a:gdLst>
              <a:ahLst/>
              <a:rect l="textAreaLeft" t="textAreaTop" r="textAreaRight" b="textAreaBottom"/>
              <a:pathLst>
                <a:path w="26320" h="34894">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2" name="Google Shape;3363;p73"/>
            <p:cNvSpPr/>
            <p:nvPr/>
          </p:nvSpPr>
          <p:spPr>
            <a:xfrm>
              <a:off x="8322840" y="2175840"/>
              <a:ext cx="157320" cy="541080"/>
            </a:xfrm>
            <a:custGeom>
              <a:avLst/>
              <a:gdLst>
                <a:gd name="textAreaLeft" fmla="*/ 0 w 157320"/>
                <a:gd name="textAreaRight" fmla="*/ 157680 w 157320"/>
                <a:gd name="textAreaTop" fmla="*/ 0 h 541080"/>
                <a:gd name="textAreaBottom" fmla="*/ 541440 h 541080"/>
              </a:gdLst>
              <a:ahLst/>
              <a:rect l="textAreaLeft" t="textAreaTop" r="textAreaRight" b="textAreaBottom"/>
              <a:pathLst>
                <a:path w="11009" h="34326">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3" name="Google Shape;3364;p73"/>
            <p:cNvSpPr/>
            <p:nvPr/>
          </p:nvSpPr>
          <p:spPr>
            <a:xfrm>
              <a:off x="8385840" y="2169000"/>
              <a:ext cx="18720" cy="92880"/>
            </a:xfrm>
            <a:custGeom>
              <a:avLst/>
              <a:gdLst>
                <a:gd name="textAreaLeft" fmla="*/ 0 w 18720"/>
                <a:gd name="textAreaRight" fmla="*/ 19080 w 18720"/>
                <a:gd name="textAreaTop" fmla="*/ 0 h 92880"/>
                <a:gd name="textAreaBottom" fmla="*/ 93240 h 92880"/>
              </a:gdLst>
              <a:ahLst/>
              <a:rect l="textAreaLeft" t="textAreaTop" r="textAreaRight" b="textAreaBottom"/>
              <a:pathLst>
                <a:path w="1336" h="5905">
                  <a:moveTo>
                    <a:pt x="1" y="0"/>
                  </a:moveTo>
                  <a:lnTo>
                    <a:pt x="468" y="4403"/>
                  </a:lnTo>
                  <a:lnTo>
                    <a:pt x="1268" y="5904"/>
                  </a:lnTo>
                  <a:cubicBezTo>
                    <a:pt x="1268" y="5904"/>
                    <a:pt x="1335" y="1901"/>
                    <a:pt x="1268" y="934"/>
                  </a:cubicBezTo>
                  <a:lnTo>
                    <a:pt x="1" y="0"/>
                  </a:lnTo>
                  <a:close/>
                </a:path>
              </a:pathLst>
            </a:custGeom>
            <a:solidFill>
              <a:srgbClr val="ffc100"/>
            </a:solidFill>
            <a:ln w="0">
              <a:noFill/>
            </a:ln>
          </p:spPr>
          <p:style>
            <a:lnRef idx="0"/>
            <a:fillRef idx="0"/>
            <a:effectRef idx="0"/>
            <a:fontRef idx="minor"/>
          </p:style>
          <p:txBody>
            <a:bodyPr tIns="46440" bIns="46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4" name="Google Shape;3365;p73"/>
            <p:cNvSpPr/>
            <p:nvPr/>
          </p:nvSpPr>
          <p:spPr>
            <a:xfrm>
              <a:off x="8385840" y="2169000"/>
              <a:ext cx="18720" cy="92880"/>
            </a:xfrm>
            <a:custGeom>
              <a:avLst/>
              <a:gdLst>
                <a:gd name="textAreaLeft" fmla="*/ 0 w 18720"/>
                <a:gd name="textAreaRight" fmla="*/ 19080 w 18720"/>
                <a:gd name="textAreaTop" fmla="*/ 0 h 92880"/>
                <a:gd name="textAreaBottom" fmla="*/ 93240 h 92880"/>
              </a:gdLst>
              <a:ahLst/>
              <a:rect l="textAreaLeft" t="textAreaTop" r="textAreaRight" b="textAreaBottom"/>
              <a:pathLst>
                <a:path w="1336" h="5905">
                  <a:moveTo>
                    <a:pt x="1" y="0"/>
                  </a:moveTo>
                  <a:lnTo>
                    <a:pt x="468" y="4403"/>
                  </a:lnTo>
                  <a:lnTo>
                    <a:pt x="1268" y="5904"/>
                  </a:lnTo>
                  <a:cubicBezTo>
                    <a:pt x="1268" y="5904"/>
                    <a:pt x="1335" y="1901"/>
                    <a:pt x="1268" y="934"/>
                  </a:cubicBezTo>
                  <a:lnTo>
                    <a:pt x="1" y="0"/>
                  </a:lnTo>
                  <a:close/>
                </a:path>
              </a:pathLst>
            </a:custGeom>
            <a:solidFill>
              <a:srgbClr val="000000"/>
            </a:solidFill>
            <a:ln w="0">
              <a:noFill/>
            </a:ln>
          </p:spPr>
          <p:style>
            <a:lnRef idx="0"/>
            <a:fillRef idx="0"/>
            <a:effectRef idx="0"/>
            <a:fontRef idx="minor"/>
          </p:style>
          <p:txBody>
            <a:bodyPr tIns="46440" bIns="46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5" name="Google Shape;3366;p73"/>
            <p:cNvSpPr/>
            <p:nvPr/>
          </p:nvSpPr>
          <p:spPr>
            <a:xfrm>
              <a:off x="8282160" y="2171520"/>
              <a:ext cx="95400" cy="100800"/>
            </a:xfrm>
            <a:custGeom>
              <a:avLst/>
              <a:gdLst>
                <a:gd name="textAreaLeft" fmla="*/ 0 w 95400"/>
                <a:gd name="textAreaRight" fmla="*/ 95760 w 95400"/>
                <a:gd name="textAreaTop" fmla="*/ 0 h 100800"/>
                <a:gd name="textAreaBottom" fmla="*/ 101160 h 100800"/>
              </a:gdLst>
              <a:ahLst/>
              <a:rect l="textAreaLeft" t="textAreaTop" r="textAreaRight" b="textAreaBottom"/>
              <a:pathLst>
                <a:path w="6672" h="6406">
                  <a:moveTo>
                    <a:pt x="1835" y="1"/>
                  </a:moveTo>
                  <a:lnTo>
                    <a:pt x="0" y="1302"/>
                  </a:lnTo>
                  <a:lnTo>
                    <a:pt x="6038" y="6405"/>
                  </a:lnTo>
                  <a:lnTo>
                    <a:pt x="6672" y="4604"/>
                  </a:lnTo>
                  <a:lnTo>
                    <a:pt x="1835" y="1"/>
                  </a:lnTo>
                  <a:close/>
                </a:path>
              </a:pathLst>
            </a:custGeom>
            <a:solidFill>
              <a:srgbClr val="ffc100"/>
            </a:solidFill>
            <a:ln w="0">
              <a:noFill/>
            </a:ln>
          </p:spPr>
          <p:style>
            <a:lnRef idx="0"/>
            <a:fillRef idx="0"/>
            <a:effectRef idx="0"/>
            <a:fontRef idx="minor"/>
          </p:style>
          <p:txBody>
            <a:bodyPr tIns="50400" bIns="504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6" name="Google Shape;3367;p73"/>
            <p:cNvSpPr/>
            <p:nvPr/>
          </p:nvSpPr>
          <p:spPr>
            <a:xfrm>
              <a:off x="8282160" y="2171520"/>
              <a:ext cx="95400" cy="100800"/>
            </a:xfrm>
            <a:custGeom>
              <a:avLst/>
              <a:gdLst>
                <a:gd name="textAreaLeft" fmla="*/ 0 w 95400"/>
                <a:gd name="textAreaRight" fmla="*/ 95760 w 95400"/>
                <a:gd name="textAreaTop" fmla="*/ 0 h 100800"/>
                <a:gd name="textAreaBottom" fmla="*/ 101160 h 100800"/>
              </a:gdLst>
              <a:ahLst/>
              <a:rect l="textAreaLeft" t="textAreaTop" r="textAreaRight" b="textAreaBottom"/>
              <a:pathLst>
                <a:path w="6672" h="6406">
                  <a:moveTo>
                    <a:pt x="1835" y="1"/>
                  </a:moveTo>
                  <a:lnTo>
                    <a:pt x="0" y="1302"/>
                  </a:lnTo>
                  <a:lnTo>
                    <a:pt x="6038" y="6405"/>
                  </a:lnTo>
                  <a:lnTo>
                    <a:pt x="6672" y="4604"/>
                  </a:lnTo>
                  <a:lnTo>
                    <a:pt x="1835" y="1"/>
                  </a:lnTo>
                  <a:close/>
                </a:path>
              </a:pathLst>
            </a:custGeom>
            <a:solidFill>
              <a:srgbClr val="000000"/>
            </a:solidFill>
            <a:ln w="0">
              <a:noFill/>
            </a:ln>
          </p:spPr>
          <p:style>
            <a:lnRef idx="0"/>
            <a:fillRef idx="0"/>
            <a:effectRef idx="0"/>
            <a:fontRef idx="minor"/>
          </p:style>
          <p:txBody>
            <a:bodyPr tIns="50400" bIns="504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7" name="Google Shape;3368;p73"/>
            <p:cNvSpPr/>
            <p:nvPr/>
          </p:nvSpPr>
          <p:spPr>
            <a:xfrm>
              <a:off x="8374680" y="2132280"/>
              <a:ext cx="38520" cy="72000"/>
            </a:xfrm>
            <a:custGeom>
              <a:avLst/>
              <a:gdLst>
                <a:gd name="textAreaLeft" fmla="*/ 0 w 38520"/>
                <a:gd name="textAreaRight" fmla="*/ 38880 w 38520"/>
                <a:gd name="textAreaTop" fmla="*/ 0 h 72000"/>
                <a:gd name="textAreaBottom" fmla="*/ 72360 h 72000"/>
              </a:gdLst>
              <a:ahLst/>
              <a:rect l="textAreaLeft" t="textAreaTop" r="textAreaRight" b="textAreaBottom"/>
              <a:pathLst>
                <a:path w="2703" h="4579">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w="0">
              <a:noFill/>
            </a:ln>
          </p:spPr>
          <p:style>
            <a:lnRef idx="0"/>
            <a:fillRef idx="0"/>
            <a:effectRef idx="0"/>
            <a:fontRef idx="minor"/>
          </p:style>
          <p:txBody>
            <a:bodyPr tIns="36000" bIns="360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8" name="Google Shape;3369;p73"/>
            <p:cNvSpPr/>
            <p:nvPr/>
          </p:nvSpPr>
          <p:spPr>
            <a:xfrm>
              <a:off x="8230680" y="2103840"/>
              <a:ext cx="143640" cy="128160"/>
            </a:xfrm>
            <a:custGeom>
              <a:avLst/>
              <a:gdLst>
                <a:gd name="textAreaLeft" fmla="*/ 0 w 143640"/>
                <a:gd name="textAreaRight" fmla="*/ 144000 w 143640"/>
                <a:gd name="textAreaTop" fmla="*/ 0 h 128160"/>
                <a:gd name="textAreaBottom" fmla="*/ 128520 h 128160"/>
              </a:gdLst>
              <a:ahLst/>
              <a:rect l="textAreaLeft" t="textAreaTop" r="textAreaRight" b="textAreaBottom"/>
              <a:pathLst>
                <a:path w="10042" h="814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w="0">
              <a:noFill/>
            </a:ln>
          </p:spPr>
          <p:style>
            <a:lnRef idx="0"/>
            <a:fillRef idx="0"/>
            <a:effectRef idx="0"/>
            <a:fontRef idx="minor"/>
          </p:style>
          <p:txBody>
            <a:bodyPr tIns="64080" bIns="64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79" name="Google Shape;3370;p73"/>
            <p:cNvSpPr/>
            <p:nvPr/>
          </p:nvSpPr>
          <p:spPr>
            <a:xfrm>
              <a:off x="8381160" y="2287440"/>
              <a:ext cx="68400" cy="304920"/>
            </a:xfrm>
            <a:custGeom>
              <a:avLst/>
              <a:gdLst>
                <a:gd name="textAreaLeft" fmla="*/ 0 w 68400"/>
                <a:gd name="textAreaRight" fmla="*/ 68760 w 68400"/>
                <a:gd name="textAreaTop" fmla="*/ 0 h 304920"/>
                <a:gd name="textAreaBottom" fmla="*/ 305280 h 304920"/>
              </a:gdLst>
              <a:ahLst/>
              <a:rect l="textAreaLeft" t="textAreaTop" r="textAreaRight" b="textAreaBottom"/>
              <a:pathLst>
                <a:path w="4804" h="19348">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0" name="Google Shape;3371;p73"/>
            <p:cNvSpPr/>
            <p:nvPr/>
          </p:nvSpPr>
          <p:spPr>
            <a:xfrm>
              <a:off x="8381160" y="2287440"/>
              <a:ext cx="19800" cy="11160"/>
            </a:xfrm>
            <a:custGeom>
              <a:avLst/>
              <a:gdLst>
                <a:gd name="textAreaLeft" fmla="*/ 0 w 19800"/>
                <a:gd name="textAreaRight" fmla="*/ 20160 w 19800"/>
                <a:gd name="textAreaTop" fmla="*/ 0 h 11160"/>
                <a:gd name="textAreaBottom" fmla="*/ 11520 h 11160"/>
              </a:gdLst>
              <a:ahLst/>
              <a:rect l="textAreaLeft" t="textAreaTop" r="textAreaRight" b="textAreaBottom"/>
              <a:pathLst>
                <a:path w="1402" h="735">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w="0">
              <a:noFill/>
            </a:ln>
          </p:spPr>
          <p:style>
            <a:lnRef idx="0"/>
            <a:fillRef idx="0"/>
            <a:effectRef idx="0"/>
            <a:fontRef idx="minor"/>
          </p:style>
          <p:txBody>
            <a:bodyPr tIns="5760" bIns="57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1" name="Google Shape;3372;p73"/>
            <p:cNvSpPr/>
            <p:nvPr/>
          </p:nvSpPr>
          <p:spPr>
            <a:xfrm>
              <a:off x="8366760" y="2238480"/>
              <a:ext cx="39960" cy="52200"/>
            </a:xfrm>
            <a:custGeom>
              <a:avLst/>
              <a:gdLst>
                <a:gd name="textAreaLeft" fmla="*/ 0 w 39960"/>
                <a:gd name="textAreaRight" fmla="*/ 40320 w 39960"/>
                <a:gd name="textAreaTop" fmla="*/ 0 h 52200"/>
                <a:gd name="textAreaBottom" fmla="*/ 52560 h 52200"/>
              </a:gdLst>
              <a:ahLst/>
              <a:rect l="textAreaLeft" t="textAreaTop" r="textAreaRight" b="textAreaBottom"/>
              <a:pathLst>
                <a:path w="2803" h="3338">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w="0">
              <a:noFill/>
            </a:ln>
          </p:spPr>
          <p:style>
            <a:lnRef idx="0"/>
            <a:fillRef idx="0"/>
            <a:effectRef idx="0"/>
            <a:fontRef idx="minor"/>
          </p:style>
          <p:txBody>
            <a:bodyPr tIns="26280" bIns="262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2" name="Google Shape;3373;p73"/>
            <p:cNvSpPr/>
            <p:nvPr/>
          </p:nvSpPr>
          <p:spPr>
            <a:xfrm>
              <a:off x="8060040" y="2549160"/>
              <a:ext cx="291960" cy="459360"/>
            </a:xfrm>
            <a:custGeom>
              <a:avLst/>
              <a:gdLst>
                <a:gd name="textAreaLeft" fmla="*/ 0 w 291960"/>
                <a:gd name="textAreaRight" fmla="*/ 292320 w 291960"/>
                <a:gd name="textAreaTop" fmla="*/ 0 h 459360"/>
                <a:gd name="textAreaBottom" fmla="*/ 459720 h 459360"/>
              </a:gdLst>
              <a:ahLst/>
              <a:rect l="textAreaLeft" t="textAreaTop" r="textAreaRight" b="textAreaBottom"/>
              <a:pathLst>
                <a:path w="20415" h="29149">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3" name="Google Shape;3374;p73"/>
            <p:cNvSpPr/>
            <p:nvPr/>
          </p:nvSpPr>
          <p:spPr>
            <a:xfrm>
              <a:off x="8060040" y="2549160"/>
              <a:ext cx="291960" cy="459360"/>
            </a:xfrm>
            <a:custGeom>
              <a:avLst/>
              <a:gdLst>
                <a:gd name="textAreaLeft" fmla="*/ 0 w 291960"/>
                <a:gd name="textAreaRight" fmla="*/ 292320 w 291960"/>
                <a:gd name="textAreaTop" fmla="*/ 0 h 459360"/>
                <a:gd name="textAreaBottom" fmla="*/ 459720 h 459360"/>
              </a:gdLst>
              <a:ahLst/>
              <a:rect l="textAreaLeft" t="textAreaTop" r="textAreaRight" b="textAreaBottom"/>
              <a:pathLst>
                <a:path w="20415" h="29149">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4" name="Google Shape;3375;p73"/>
            <p:cNvSpPr/>
            <p:nvPr/>
          </p:nvSpPr>
          <p:spPr>
            <a:xfrm>
              <a:off x="8314920" y="2710440"/>
              <a:ext cx="55440" cy="298440"/>
            </a:xfrm>
            <a:custGeom>
              <a:avLst/>
              <a:gdLst>
                <a:gd name="textAreaLeft" fmla="*/ 0 w 55440"/>
                <a:gd name="textAreaRight" fmla="*/ 55800 w 55440"/>
                <a:gd name="textAreaTop" fmla="*/ 0 h 298440"/>
                <a:gd name="textAreaBottom" fmla="*/ 298800 h 298440"/>
              </a:gdLst>
              <a:ahLst/>
              <a:rect l="textAreaLeft" t="textAreaTop" r="textAreaRight" b="textAreaBottom"/>
              <a:pathLst>
                <a:path w="3894" h="1894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5" name="Google Shape;3376;p73"/>
            <p:cNvSpPr/>
            <p:nvPr/>
          </p:nvSpPr>
          <p:spPr>
            <a:xfrm>
              <a:off x="8314920" y="2710440"/>
              <a:ext cx="55440" cy="298440"/>
            </a:xfrm>
            <a:custGeom>
              <a:avLst/>
              <a:gdLst>
                <a:gd name="textAreaLeft" fmla="*/ 0 w 55440"/>
                <a:gd name="textAreaRight" fmla="*/ 55800 w 55440"/>
                <a:gd name="textAreaTop" fmla="*/ 0 h 298440"/>
                <a:gd name="textAreaBottom" fmla="*/ 298800 h 298440"/>
              </a:gdLst>
              <a:ahLst/>
              <a:rect l="textAreaLeft" t="textAreaTop" r="textAreaRight" b="textAreaBottom"/>
              <a:pathLst>
                <a:path w="3894" h="1894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6" name="Google Shape;3377;p73"/>
            <p:cNvSpPr/>
            <p:nvPr/>
          </p:nvSpPr>
          <p:spPr>
            <a:xfrm>
              <a:off x="8224560" y="2793600"/>
              <a:ext cx="13680" cy="133200"/>
            </a:xfrm>
            <a:custGeom>
              <a:avLst/>
              <a:gdLst>
                <a:gd name="textAreaLeft" fmla="*/ 0 w 13680"/>
                <a:gd name="textAreaRight" fmla="*/ 14040 w 13680"/>
                <a:gd name="textAreaTop" fmla="*/ 0 h 133200"/>
                <a:gd name="textAreaBottom" fmla="*/ 133560 h 133200"/>
              </a:gdLst>
              <a:ahLst/>
              <a:rect l="textAreaLeft" t="textAreaTop" r="textAreaRight" b="textAreaBottom"/>
              <a:pathLst>
                <a:path w="968" h="8473">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w="0">
              <a:noFill/>
            </a:ln>
          </p:spPr>
          <p:style>
            <a:lnRef idx="0"/>
            <a:fillRef idx="0"/>
            <a:effectRef idx="0"/>
            <a:fontRef idx="minor"/>
          </p:style>
          <p:txBody>
            <a:bodyPr tIns="66600" bIns="66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7" name="Google Shape;3378;p73"/>
            <p:cNvSpPr/>
            <p:nvPr/>
          </p:nvSpPr>
          <p:spPr>
            <a:xfrm>
              <a:off x="8127000" y="2732040"/>
              <a:ext cx="13680" cy="133200"/>
            </a:xfrm>
            <a:custGeom>
              <a:avLst/>
              <a:gdLst>
                <a:gd name="textAreaLeft" fmla="*/ 0 w 13680"/>
                <a:gd name="textAreaRight" fmla="*/ 14040 w 13680"/>
                <a:gd name="textAreaTop" fmla="*/ 0 h 133200"/>
                <a:gd name="textAreaBottom" fmla="*/ 133560 h 133200"/>
              </a:gdLst>
              <a:ahLst/>
              <a:rect l="textAreaLeft" t="textAreaTop" r="textAreaRight" b="textAreaBottom"/>
              <a:pathLst>
                <a:path w="968" h="8474">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w="0">
              <a:noFill/>
            </a:ln>
          </p:spPr>
          <p:style>
            <a:lnRef idx="0"/>
            <a:fillRef idx="0"/>
            <a:effectRef idx="0"/>
            <a:fontRef idx="minor"/>
          </p:style>
          <p:txBody>
            <a:bodyPr tIns="66600" bIns="66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8" name="Google Shape;3379;p73"/>
            <p:cNvSpPr/>
            <p:nvPr/>
          </p:nvSpPr>
          <p:spPr>
            <a:xfrm>
              <a:off x="8067240" y="2548800"/>
              <a:ext cx="284040" cy="311400"/>
            </a:xfrm>
            <a:custGeom>
              <a:avLst/>
              <a:gdLst>
                <a:gd name="textAreaLeft" fmla="*/ 0 w 284040"/>
                <a:gd name="textAreaRight" fmla="*/ 284400 w 284040"/>
                <a:gd name="textAreaTop" fmla="*/ 0 h 311400"/>
                <a:gd name="textAreaBottom" fmla="*/ 311760 h 311400"/>
              </a:gdLst>
              <a:ahLst/>
              <a:rect l="textAreaLeft" t="textAreaTop" r="textAreaRight" b="textAreaBottom"/>
              <a:pathLst>
                <a:path w="19849" h="19762">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89" name="Google Shape;3380;p73"/>
            <p:cNvSpPr/>
            <p:nvPr/>
          </p:nvSpPr>
          <p:spPr>
            <a:xfrm>
              <a:off x="8067240" y="2548800"/>
              <a:ext cx="284040" cy="311400"/>
            </a:xfrm>
            <a:custGeom>
              <a:avLst/>
              <a:gdLst>
                <a:gd name="textAreaLeft" fmla="*/ 0 w 284040"/>
                <a:gd name="textAreaRight" fmla="*/ 284400 w 284040"/>
                <a:gd name="textAreaTop" fmla="*/ 0 h 311400"/>
                <a:gd name="textAreaBottom" fmla="*/ 311760 h 311400"/>
              </a:gdLst>
              <a:ahLst/>
              <a:rect l="textAreaLeft" t="textAreaTop" r="textAreaRight" b="textAreaBottom"/>
              <a:pathLst>
                <a:path w="19849" h="19762">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0" name="Google Shape;3381;p73"/>
            <p:cNvSpPr/>
            <p:nvPr/>
          </p:nvSpPr>
          <p:spPr>
            <a:xfrm>
              <a:off x="8168040" y="2765160"/>
              <a:ext cx="37800" cy="46080"/>
            </a:xfrm>
            <a:custGeom>
              <a:avLst/>
              <a:gdLst>
                <a:gd name="textAreaLeft" fmla="*/ 0 w 37800"/>
                <a:gd name="textAreaRight" fmla="*/ 38160 w 37800"/>
                <a:gd name="textAreaTop" fmla="*/ 0 h 46080"/>
                <a:gd name="textAreaBottom" fmla="*/ 46440 h 46080"/>
              </a:gdLst>
              <a:ahLst/>
              <a:rect l="textAreaLeft" t="textAreaTop" r="textAreaRight" b="textAreaBottom"/>
              <a:pathLst>
                <a:path w="2670" h="2937">
                  <a:moveTo>
                    <a:pt x="101" y="1"/>
                  </a:moveTo>
                  <a:lnTo>
                    <a:pt x="1" y="1435"/>
                  </a:lnTo>
                  <a:lnTo>
                    <a:pt x="2569" y="2936"/>
                  </a:lnTo>
                  <a:lnTo>
                    <a:pt x="2669" y="1502"/>
                  </a:lnTo>
                  <a:lnTo>
                    <a:pt x="101" y="1"/>
                  </a:lnTo>
                  <a:close/>
                </a:path>
              </a:pathLst>
            </a:custGeom>
            <a:solidFill>
              <a:srgbClr val="ffc100"/>
            </a:solidFill>
            <a:ln w="0">
              <a:noFill/>
            </a:ln>
          </p:spPr>
          <p:style>
            <a:lnRef idx="0"/>
            <a:fillRef idx="0"/>
            <a:effectRef idx="0"/>
            <a:fontRef idx="minor"/>
          </p:style>
          <p:txBody>
            <a:bodyPr tIns="23040" bIns="230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1" name="Google Shape;3382;p73"/>
            <p:cNvSpPr/>
            <p:nvPr/>
          </p:nvSpPr>
          <p:spPr>
            <a:xfrm>
              <a:off x="8026920" y="2204280"/>
              <a:ext cx="267840" cy="673200"/>
            </a:xfrm>
            <a:custGeom>
              <a:avLst/>
              <a:gdLst>
                <a:gd name="textAreaLeft" fmla="*/ 0 w 267840"/>
                <a:gd name="textAreaRight" fmla="*/ 268200 w 267840"/>
                <a:gd name="textAreaTop" fmla="*/ 0 h 673200"/>
                <a:gd name="textAreaBottom" fmla="*/ 673560 h 673200"/>
              </a:gdLst>
              <a:ahLst/>
              <a:rect l="textAreaLeft" t="textAreaTop" r="textAreaRight" b="textAreaBottom"/>
              <a:pathLst>
                <a:path w="18714" h="42698">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2" name="Google Shape;3383;p73"/>
            <p:cNvSpPr/>
            <p:nvPr/>
          </p:nvSpPr>
          <p:spPr>
            <a:xfrm>
              <a:off x="8022960" y="2197800"/>
              <a:ext cx="177840" cy="438480"/>
            </a:xfrm>
            <a:custGeom>
              <a:avLst/>
              <a:gdLst>
                <a:gd name="textAreaLeft" fmla="*/ 0 w 177840"/>
                <a:gd name="textAreaRight" fmla="*/ 178200 w 177840"/>
                <a:gd name="textAreaTop" fmla="*/ 0 h 438480"/>
                <a:gd name="textAreaBottom" fmla="*/ 438840 h 438480"/>
              </a:gdLst>
              <a:ahLst/>
              <a:rect l="textAreaLeft" t="textAreaTop" r="textAreaRight" b="textAreaBottom"/>
              <a:pathLst>
                <a:path w="12443" h="27821">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3" name="Google Shape;3384;p73"/>
            <p:cNvSpPr/>
            <p:nvPr/>
          </p:nvSpPr>
          <p:spPr>
            <a:xfrm>
              <a:off x="6582960" y="2702520"/>
              <a:ext cx="1492920" cy="947880"/>
            </a:xfrm>
            <a:custGeom>
              <a:avLst/>
              <a:gdLst>
                <a:gd name="textAreaLeft" fmla="*/ 0 w 1492920"/>
                <a:gd name="textAreaRight" fmla="*/ 1493280 w 1492920"/>
                <a:gd name="textAreaTop" fmla="*/ 0 h 947880"/>
                <a:gd name="textAreaBottom" fmla="*/ 948240 h 947880"/>
              </a:gdLst>
              <a:ahLst/>
              <a:rect l="textAreaLeft" t="textAreaTop" r="textAreaRight" b="textAreaBottom"/>
              <a:pathLst>
                <a:path w="104242" h="60110">
                  <a:moveTo>
                    <a:pt x="70617" y="0"/>
                  </a:moveTo>
                  <a:lnTo>
                    <a:pt x="0" y="40763"/>
                  </a:lnTo>
                  <a:lnTo>
                    <a:pt x="33658" y="60110"/>
                  </a:lnTo>
                  <a:lnTo>
                    <a:pt x="104241" y="19381"/>
                  </a:lnTo>
                  <a:lnTo>
                    <a:pt x="70617"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4" name="Google Shape;3385;p73"/>
            <p:cNvSpPr/>
            <p:nvPr/>
          </p:nvSpPr>
          <p:spPr>
            <a:xfrm>
              <a:off x="6582960" y="2702520"/>
              <a:ext cx="1492920" cy="947880"/>
            </a:xfrm>
            <a:custGeom>
              <a:avLst/>
              <a:gdLst>
                <a:gd name="textAreaLeft" fmla="*/ 0 w 1492920"/>
                <a:gd name="textAreaRight" fmla="*/ 1493280 w 1492920"/>
                <a:gd name="textAreaTop" fmla="*/ 0 h 947880"/>
                <a:gd name="textAreaBottom" fmla="*/ 948240 h 947880"/>
              </a:gdLst>
              <a:ahLst/>
              <a:rect l="textAreaLeft" t="textAreaTop" r="textAreaRight" b="textAreaBottom"/>
              <a:pathLst>
                <a:path w="104242" h="60110">
                  <a:moveTo>
                    <a:pt x="70617" y="0"/>
                  </a:moveTo>
                  <a:lnTo>
                    <a:pt x="0" y="40763"/>
                  </a:lnTo>
                  <a:lnTo>
                    <a:pt x="33658" y="60110"/>
                  </a:lnTo>
                  <a:lnTo>
                    <a:pt x="104241" y="19381"/>
                  </a:lnTo>
                  <a:lnTo>
                    <a:pt x="70617" y="0"/>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5" name="Google Shape;3386;p73"/>
            <p:cNvSpPr/>
            <p:nvPr/>
          </p:nvSpPr>
          <p:spPr>
            <a:xfrm>
              <a:off x="6582960" y="3345480"/>
              <a:ext cx="481680" cy="1008360"/>
            </a:xfrm>
            <a:custGeom>
              <a:avLst/>
              <a:gdLst>
                <a:gd name="textAreaLeft" fmla="*/ 0 w 481680"/>
                <a:gd name="textAreaRight" fmla="*/ 482040 w 481680"/>
                <a:gd name="textAreaTop" fmla="*/ 0 h 1008360"/>
                <a:gd name="textAreaBottom" fmla="*/ 1008720 h 1008360"/>
              </a:gdLst>
              <a:ahLst/>
              <a:rect l="textAreaLeft" t="textAreaTop" r="textAreaRight" b="textAreaBottom"/>
              <a:pathLst>
                <a:path w="33658" h="63947">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6" name="Google Shape;3387;p73"/>
            <p:cNvSpPr/>
            <p:nvPr/>
          </p:nvSpPr>
          <p:spPr>
            <a:xfrm>
              <a:off x="6582960" y="3345480"/>
              <a:ext cx="481680" cy="1008360"/>
            </a:xfrm>
            <a:custGeom>
              <a:avLst/>
              <a:gdLst>
                <a:gd name="textAreaLeft" fmla="*/ 0 w 481680"/>
                <a:gd name="textAreaRight" fmla="*/ 482040 w 481680"/>
                <a:gd name="textAreaTop" fmla="*/ 0 h 1008360"/>
                <a:gd name="textAreaBottom" fmla="*/ 1008720 h 1008360"/>
              </a:gdLst>
              <a:ahLst/>
              <a:rect l="textAreaLeft" t="textAreaTop" r="textAreaRight" b="textAreaBottom"/>
              <a:pathLst>
                <a:path w="33658" h="63947">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7" name="Google Shape;3388;p73"/>
            <p:cNvSpPr/>
            <p:nvPr/>
          </p:nvSpPr>
          <p:spPr>
            <a:xfrm>
              <a:off x="6612120" y="3548160"/>
              <a:ext cx="28800" cy="518400"/>
            </a:xfrm>
            <a:custGeom>
              <a:avLst/>
              <a:gdLst>
                <a:gd name="textAreaLeft" fmla="*/ 0 w 28800"/>
                <a:gd name="textAreaRight" fmla="*/ 29160 w 28800"/>
                <a:gd name="textAreaTop" fmla="*/ 0 h 518400"/>
                <a:gd name="textAreaBottom" fmla="*/ 518760 h 518400"/>
              </a:gdLst>
              <a:ahLst/>
              <a:rect l="textAreaLeft" t="textAreaTop" r="textAreaRight" b="textAreaBottom"/>
              <a:pathLst>
                <a:path w="2035" h="32891">
                  <a:moveTo>
                    <a:pt x="0" y="0"/>
                  </a:moveTo>
                  <a:lnTo>
                    <a:pt x="0" y="32891"/>
                  </a:lnTo>
                  <a:lnTo>
                    <a:pt x="2035" y="31723"/>
                  </a:lnTo>
                  <a:lnTo>
                    <a:pt x="2035" y="1168"/>
                  </a:lnTo>
                  <a:lnTo>
                    <a:pt x="0"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8" name="Google Shape;3389;p73"/>
            <p:cNvSpPr/>
            <p:nvPr/>
          </p:nvSpPr>
          <p:spPr>
            <a:xfrm>
              <a:off x="6612120" y="3548160"/>
              <a:ext cx="28800" cy="518400"/>
            </a:xfrm>
            <a:custGeom>
              <a:avLst/>
              <a:gdLst>
                <a:gd name="textAreaLeft" fmla="*/ 0 w 28800"/>
                <a:gd name="textAreaRight" fmla="*/ 29160 w 28800"/>
                <a:gd name="textAreaTop" fmla="*/ 0 h 518400"/>
                <a:gd name="textAreaBottom" fmla="*/ 518760 h 518400"/>
              </a:gdLst>
              <a:ahLst/>
              <a:rect l="textAreaLeft" t="textAreaTop" r="textAreaRight" b="textAreaBottom"/>
              <a:pathLst>
                <a:path w="2035" h="32891">
                  <a:moveTo>
                    <a:pt x="0" y="0"/>
                  </a:moveTo>
                  <a:lnTo>
                    <a:pt x="0" y="32891"/>
                  </a:lnTo>
                  <a:lnTo>
                    <a:pt x="2035" y="31723"/>
                  </a:lnTo>
                  <a:lnTo>
                    <a:pt x="2035" y="1168"/>
                  </a:lnTo>
                  <a:lnTo>
                    <a:pt x="0"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99" name="Google Shape;3390;p73"/>
            <p:cNvSpPr/>
            <p:nvPr/>
          </p:nvSpPr>
          <p:spPr>
            <a:xfrm>
              <a:off x="7065000" y="3008160"/>
              <a:ext cx="1010880" cy="1345680"/>
            </a:xfrm>
            <a:custGeom>
              <a:avLst/>
              <a:gdLst>
                <a:gd name="textAreaLeft" fmla="*/ 0 w 1010880"/>
                <a:gd name="textAreaRight" fmla="*/ 1011240 w 1010880"/>
                <a:gd name="textAreaTop" fmla="*/ 0 h 1345680"/>
                <a:gd name="textAreaBottom" fmla="*/ 1346040 h 1345680"/>
              </a:gdLst>
              <a:ahLst/>
              <a:rect l="textAreaLeft" t="textAreaTop" r="textAreaRight" b="textAreaBottom"/>
              <a:pathLst>
                <a:path w="70585" h="85329">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0" name="Google Shape;3391;p73"/>
            <p:cNvSpPr/>
            <p:nvPr/>
          </p:nvSpPr>
          <p:spPr>
            <a:xfrm>
              <a:off x="7065000" y="3008160"/>
              <a:ext cx="1010880" cy="1345680"/>
            </a:xfrm>
            <a:custGeom>
              <a:avLst/>
              <a:gdLst>
                <a:gd name="textAreaLeft" fmla="*/ 0 w 1010880"/>
                <a:gd name="textAreaRight" fmla="*/ 1011240 w 1010880"/>
                <a:gd name="textAreaTop" fmla="*/ 0 h 1345680"/>
                <a:gd name="textAreaBottom" fmla="*/ 1346040 h 1345680"/>
              </a:gdLst>
              <a:ahLst/>
              <a:rect l="textAreaLeft" t="textAreaTop" r="textAreaRight" b="textAreaBottom"/>
              <a:pathLst>
                <a:path w="70585" h="85329">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1" name="Google Shape;3392;p73"/>
            <p:cNvSpPr/>
            <p:nvPr/>
          </p:nvSpPr>
          <p:spPr>
            <a:xfrm>
              <a:off x="8017920" y="3210840"/>
              <a:ext cx="28800" cy="518400"/>
            </a:xfrm>
            <a:custGeom>
              <a:avLst/>
              <a:gdLst>
                <a:gd name="textAreaLeft" fmla="*/ 0 w 28800"/>
                <a:gd name="textAreaRight" fmla="*/ 29160 w 28800"/>
                <a:gd name="textAreaTop" fmla="*/ 0 h 518400"/>
                <a:gd name="textAreaBottom" fmla="*/ 518760 h 518400"/>
              </a:gdLst>
              <a:ahLst/>
              <a:rect l="textAreaLeft" t="textAreaTop" r="textAreaRight" b="textAreaBottom"/>
              <a:pathLst>
                <a:path w="2036" h="32891">
                  <a:moveTo>
                    <a:pt x="2036" y="0"/>
                  </a:moveTo>
                  <a:lnTo>
                    <a:pt x="1" y="1168"/>
                  </a:lnTo>
                  <a:lnTo>
                    <a:pt x="1" y="31723"/>
                  </a:lnTo>
                  <a:lnTo>
                    <a:pt x="2036" y="32891"/>
                  </a:lnTo>
                  <a:lnTo>
                    <a:pt x="2036"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2" name="Google Shape;3393;p73"/>
            <p:cNvSpPr/>
            <p:nvPr/>
          </p:nvSpPr>
          <p:spPr>
            <a:xfrm>
              <a:off x="8017920" y="3210840"/>
              <a:ext cx="28800" cy="518400"/>
            </a:xfrm>
            <a:custGeom>
              <a:avLst/>
              <a:gdLst>
                <a:gd name="textAreaLeft" fmla="*/ 0 w 28800"/>
                <a:gd name="textAreaRight" fmla="*/ 29160 w 28800"/>
                <a:gd name="textAreaTop" fmla="*/ 0 h 518400"/>
                <a:gd name="textAreaBottom" fmla="*/ 518760 h 518400"/>
              </a:gdLst>
              <a:ahLst/>
              <a:rect l="textAreaLeft" t="textAreaTop" r="textAreaRight" b="textAreaBottom"/>
              <a:pathLst>
                <a:path w="2036" h="32891">
                  <a:moveTo>
                    <a:pt x="2036" y="0"/>
                  </a:moveTo>
                  <a:lnTo>
                    <a:pt x="1" y="1168"/>
                  </a:lnTo>
                  <a:lnTo>
                    <a:pt x="1" y="31723"/>
                  </a:lnTo>
                  <a:lnTo>
                    <a:pt x="2036" y="32891"/>
                  </a:lnTo>
                  <a:lnTo>
                    <a:pt x="2036"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3" name="Google Shape;3394;p73"/>
            <p:cNvSpPr/>
            <p:nvPr/>
          </p:nvSpPr>
          <p:spPr>
            <a:xfrm>
              <a:off x="6902640" y="3128760"/>
              <a:ext cx="389520" cy="246600"/>
            </a:xfrm>
            <a:custGeom>
              <a:avLst/>
              <a:gdLst>
                <a:gd name="textAreaLeft" fmla="*/ 0 w 389520"/>
                <a:gd name="textAreaRight" fmla="*/ 389880 w 389520"/>
                <a:gd name="textAreaTop" fmla="*/ 0 h 246600"/>
                <a:gd name="textAreaBottom" fmla="*/ 246960 h 246600"/>
              </a:gdLst>
              <a:ahLst/>
              <a:rect l="textAreaLeft" t="textAreaTop" r="textAreaRight" b="textAreaBottom"/>
              <a:pathLst>
                <a:path w="27220" h="15646">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4" name="Google Shape;3395;p73"/>
            <p:cNvSpPr/>
            <p:nvPr/>
          </p:nvSpPr>
          <p:spPr>
            <a:xfrm>
              <a:off x="6902640" y="3116160"/>
              <a:ext cx="390240" cy="246960"/>
            </a:xfrm>
            <a:custGeom>
              <a:avLst/>
              <a:gdLst>
                <a:gd name="textAreaLeft" fmla="*/ 0 w 390240"/>
                <a:gd name="textAreaRight" fmla="*/ 390600 w 390240"/>
                <a:gd name="textAreaTop" fmla="*/ 0 h 246960"/>
                <a:gd name="textAreaBottom" fmla="*/ 247320 h 246960"/>
              </a:gdLst>
              <a:ahLst/>
              <a:rect l="textAreaLeft" t="textAreaTop" r="textAreaRight" b="textAreaBottom"/>
              <a:pathLst>
                <a:path w="27253" h="15678">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5" name="Google Shape;3396;p73"/>
            <p:cNvSpPr/>
            <p:nvPr/>
          </p:nvSpPr>
          <p:spPr>
            <a:xfrm>
              <a:off x="6913800" y="3116160"/>
              <a:ext cx="367560" cy="228960"/>
            </a:xfrm>
            <a:custGeom>
              <a:avLst/>
              <a:gdLst>
                <a:gd name="textAreaLeft" fmla="*/ 0 w 367560"/>
                <a:gd name="textAreaRight" fmla="*/ 367920 w 367560"/>
                <a:gd name="textAreaTop" fmla="*/ 0 h 228960"/>
                <a:gd name="textAreaBottom" fmla="*/ 229320 h 228960"/>
              </a:gdLst>
              <a:ahLst/>
              <a:rect l="textAreaLeft" t="textAreaTop" r="textAreaRight" b="textAreaBottom"/>
              <a:pathLst>
                <a:path w="25686" h="14544">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6" name="Google Shape;3397;p73"/>
            <p:cNvSpPr/>
            <p:nvPr/>
          </p:nvSpPr>
          <p:spPr>
            <a:xfrm>
              <a:off x="6902280" y="3092400"/>
              <a:ext cx="390240" cy="246600"/>
            </a:xfrm>
            <a:custGeom>
              <a:avLst/>
              <a:gdLst>
                <a:gd name="textAreaLeft" fmla="*/ 0 w 390240"/>
                <a:gd name="textAreaRight" fmla="*/ 390600 w 390240"/>
                <a:gd name="textAreaTop" fmla="*/ 0 h 246600"/>
                <a:gd name="textAreaBottom" fmla="*/ 246960 h 246600"/>
              </a:gdLst>
              <a:ahLst/>
              <a:rect l="textAreaLeft" t="textAreaTop" r="textAreaRight" b="textAreaBottom"/>
              <a:pathLst>
                <a:path w="27254" h="15645">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7" name="Google Shape;3398;p73"/>
            <p:cNvSpPr/>
            <p:nvPr/>
          </p:nvSpPr>
          <p:spPr>
            <a:xfrm>
              <a:off x="6759360" y="3283560"/>
              <a:ext cx="190440" cy="119880"/>
            </a:xfrm>
            <a:custGeom>
              <a:avLst/>
              <a:gdLst>
                <a:gd name="textAreaLeft" fmla="*/ 0 w 190440"/>
                <a:gd name="textAreaRight" fmla="*/ 190800 w 190440"/>
                <a:gd name="textAreaTop" fmla="*/ 0 h 119880"/>
                <a:gd name="textAreaBottom" fmla="*/ 120240 h 119880"/>
              </a:gdLst>
              <a:ahLst/>
              <a:rect l="textAreaLeft" t="textAreaTop" r="textAreaRight" b="textAreaBottom"/>
              <a:pathLst>
                <a:path w="13307" h="7614">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w="0">
              <a:noFill/>
            </a:ln>
          </p:spPr>
          <p:style>
            <a:lnRef idx="0"/>
            <a:fillRef idx="0"/>
            <a:effectRef idx="0"/>
            <a:fontRef idx="minor"/>
          </p:style>
          <p:txBody>
            <a:bodyPr tIns="60120" bIns="601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8" name="Google Shape;3399;p73"/>
            <p:cNvSpPr/>
            <p:nvPr/>
          </p:nvSpPr>
          <p:spPr>
            <a:xfrm>
              <a:off x="6767280" y="3266640"/>
              <a:ext cx="13680" cy="18720"/>
            </a:xfrm>
            <a:custGeom>
              <a:avLst/>
              <a:gdLst>
                <a:gd name="textAreaLeft" fmla="*/ 0 w 13680"/>
                <a:gd name="textAreaRight" fmla="*/ 14040 w 13680"/>
                <a:gd name="textAreaTop" fmla="*/ 0 h 18720"/>
                <a:gd name="textAreaBottom" fmla="*/ 19080 h 18720"/>
              </a:gdLst>
              <a:ahLst/>
              <a:rect l="textAreaLeft" t="textAreaTop" r="textAreaRight" b="textAreaBottom"/>
              <a:pathLst>
                <a:path w="968" h="1202">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w="0">
              <a:noFill/>
            </a:ln>
          </p:spPr>
          <p:style>
            <a:lnRef idx="0"/>
            <a:fillRef idx="0"/>
            <a:effectRef idx="0"/>
            <a:fontRef idx="minor"/>
          </p:style>
          <p:txBody>
            <a:bodyPr tIns="9360" bIns="9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09" name="Google Shape;3400;p73"/>
            <p:cNvSpPr/>
            <p:nvPr/>
          </p:nvSpPr>
          <p:spPr>
            <a:xfrm>
              <a:off x="6768720" y="3267360"/>
              <a:ext cx="163440" cy="115920"/>
            </a:xfrm>
            <a:custGeom>
              <a:avLst/>
              <a:gdLst>
                <a:gd name="textAreaLeft" fmla="*/ 0 w 163440"/>
                <a:gd name="textAreaRight" fmla="*/ 163800 w 163440"/>
                <a:gd name="textAreaTop" fmla="*/ 0 h 115920"/>
                <a:gd name="textAreaBottom" fmla="*/ 116280 h 115920"/>
              </a:gdLst>
              <a:ahLst/>
              <a:rect l="textAreaLeft" t="textAreaTop" r="textAreaRight" b="textAreaBottom"/>
              <a:pathLst>
                <a:path w="11442" h="7373">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w="0">
              <a:noFill/>
            </a:ln>
          </p:spPr>
          <p:style>
            <a:lnRef idx="0"/>
            <a:fillRef idx="0"/>
            <a:effectRef idx="0"/>
            <a:fontRef idx="minor"/>
          </p:style>
          <p:txBody>
            <a:bodyPr tIns="57960" bIns="579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0" name="Google Shape;3401;p73"/>
            <p:cNvSpPr/>
            <p:nvPr/>
          </p:nvSpPr>
          <p:spPr>
            <a:xfrm>
              <a:off x="6920640" y="3363480"/>
              <a:ext cx="14040" cy="20160"/>
            </a:xfrm>
            <a:custGeom>
              <a:avLst/>
              <a:gdLst>
                <a:gd name="textAreaLeft" fmla="*/ 0 w 14040"/>
                <a:gd name="textAreaRight" fmla="*/ 14400 w 14040"/>
                <a:gd name="textAreaTop" fmla="*/ 0 h 20160"/>
                <a:gd name="textAreaBottom" fmla="*/ 20520 h 20160"/>
              </a:gdLst>
              <a:ahLst/>
              <a:rect l="textAreaLeft" t="textAreaTop" r="textAreaRight" b="textAreaBottom"/>
              <a:pathLst>
                <a:path w="1002" h="131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w="0">
              <a:noFill/>
            </a:ln>
          </p:spPr>
          <p:style>
            <a:lnRef idx="0"/>
            <a:fillRef idx="0"/>
            <a:effectRef idx="0"/>
            <a:fontRef idx="minor"/>
          </p:style>
          <p:txBody>
            <a:bodyPr tIns="10080" bIns="10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1" name="Google Shape;3402;p73"/>
            <p:cNvSpPr/>
            <p:nvPr/>
          </p:nvSpPr>
          <p:spPr>
            <a:xfrm>
              <a:off x="6920640" y="3363840"/>
              <a:ext cx="23040" cy="23400"/>
            </a:xfrm>
            <a:custGeom>
              <a:avLst/>
              <a:gdLst>
                <a:gd name="textAreaLeft" fmla="*/ 0 w 23040"/>
                <a:gd name="textAreaRight" fmla="*/ 23400 w 23040"/>
                <a:gd name="textAreaTop" fmla="*/ 0 h 23400"/>
                <a:gd name="textAreaBottom" fmla="*/ 23760 h 23400"/>
              </a:gdLst>
              <a:ahLst/>
              <a:rect l="textAreaLeft" t="textAreaTop" r="textAreaRight" b="textAreaBottom"/>
              <a:pathLst>
                <a:path w="1636" h="1511">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w="0">
              <a:noFill/>
            </a:ln>
          </p:spPr>
          <p:style>
            <a:lnRef idx="0"/>
            <a:fillRef idx="0"/>
            <a:effectRef idx="0"/>
            <a:fontRef idx="minor"/>
          </p:style>
          <p:txBody>
            <a:bodyPr tIns="11880" bIns="11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2" name="Google Shape;3403;p73"/>
            <p:cNvSpPr/>
            <p:nvPr/>
          </p:nvSpPr>
          <p:spPr>
            <a:xfrm>
              <a:off x="6819840" y="3303000"/>
              <a:ext cx="118080" cy="77040"/>
            </a:xfrm>
            <a:custGeom>
              <a:avLst/>
              <a:gdLst>
                <a:gd name="textAreaLeft" fmla="*/ 0 w 118080"/>
                <a:gd name="textAreaRight" fmla="*/ 118440 w 118080"/>
                <a:gd name="textAreaTop" fmla="*/ 0 h 77040"/>
                <a:gd name="textAreaBottom" fmla="*/ 77400 h 77040"/>
              </a:gdLst>
              <a:ahLst/>
              <a:rect l="textAreaLeft" t="textAreaTop" r="textAreaRight" b="textAreaBottom"/>
              <a:pathLst>
                <a:path w="8273" h="4896">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w="0">
              <a:noFill/>
            </a:ln>
          </p:spPr>
          <p:style>
            <a:lnRef idx="0"/>
            <a:fillRef idx="0"/>
            <a:effectRef idx="0"/>
            <a:fontRef idx="minor"/>
          </p:style>
          <p:txBody>
            <a:bodyPr tIns="38520" bIns="38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3" name="Google Shape;3404;p73"/>
            <p:cNvSpPr/>
            <p:nvPr/>
          </p:nvSpPr>
          <p:spPr>
            <a:xfrm>
              <a:off x="6921360" y="3367080"/>
              <a:ext cx="17280" cy="12960"/>
            </a:xfrm>
            <a:custGeom>
              <a:avLst/>
              <a:gdLst>
                <a:gd name="textAreaLeft" fmla="*/ 0 w 17280"/>
                <a:gd name="textAreaRight" fmla="*/ 17640 w 17280"/>
                <a:gd name="textAreaTop" fmla="*/ 0 h 12960"/>
                <a:gd name="textAreaBottom" fmla="*/ 13320 h 12960"/>
              </a:gdLst>
              <a:ahLst/>
              <a:rect l="textAreaLeft" t="textAreaTop" r="textAreaRight" b="textAreaBottom"/>
              <a:pathLst>
                <a:path w="1235" h="835">
                  <a:moveTo>
                    <a:pt x="234" y="0"/>
                  </a:moveTo>
                  <a:cubicBezTo>
                    <a:pt x="134" y="101"/>
                    <a:pt x="33" y="267"/>
                    <a:pt x="0" y="434"/>
                  </a:cubicBezTo>
                  <a:lnTo>
                    <a:pt x="701" y="834"/>
                  </a:lnTo>
                  <a:lnTo>
                    <a:pt x="1234" y="568"/>
                  </a:lnTo>
                  <a:lnTo>
                    <a:pt x="234" y="0"/>
                  </a:lnTo>
                  <a:close/>
                </a:path>
              </a:pathLst>
            </a:custGeom>
            <a:solidFill>
              <a:srgbClr val="37474f"/>
            </a:solidFill>
            <a:ln w="0">
              <a:noFill/>
            </a:ln>
          </p:spPr>
          <p:style>
            <a:lnRef idx="0"/>
            <a:fillRef idx="0"/>
            <a:effectRef idx="0"/>
            <a:fontRef idx="minor"/>
          </p:style>
          <p:txBody>
            <a:bodyPr tIns="6480" bIns="6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4" name="Google Shape;3405;p73"/>
            <p:cNvSpPr/>
            <p:nvPr/>
          </p:nvSpPr>
          <p:spPr>
            <a:xfrm>
              <a:off x="6928920" y="3369960"/>
              <a:ext cx="18360" cy="17280"/>
            </a:xfrm>
            <a:custGeom>
              <a:avLst/>
              <a:gdLst>
                <a:gd name="textAreaLeft" fmla="*/ 0 w 18360"/>
                <a:gd name="textAreaRight" fmla="*/ 18720 w 18360"/>
                <a:gd name="textAreaTop" fmla="*/ 0 h 17280"/>
                <a:gd name="textAreaBottom" fmla="*/ 17640 h 17280"/>
              </a:gdLst>
              <a:ahLst/>
              <a:rect l="textAreaLeft" t="textAreaTop" r="textAreaRight" b="textAreaBottom"/>
              <a:pathLst>
                <a:path w="1302" h="1119">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w="0">
              <a:noFill/>
            </a:ln>
          </p:spPr>
          <p:style>
            <a:lnRef idx="0"/>
            <a:fillRef idx="0"/>
            <a:effectRef idx="0"/>
            <a:fontRef idx="minor"/>
          </p:style>
          <p:txBody>
            <a:bodyPr tIns="8640" bIns="86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5" name="Google Shape;3406;p73"/>
            <p:cNvSpPr/>
            <p:nvPr/>
          </p:nvSpPr>
          <p:spPr>
            <a:xfrm>
              <a:off x="6928920" y="3369960"/>
              <a:ext cx="18360" cy="17280"/>
            </a:xfrm>
            <a:custGeom>
              <a:avLst/>
              <a:gdLst>
                <a:gd name="textAreaLeft" fmla="*/ 0 w 18360"/>
                <a:gd name="textAreaRight" fmla="*/ 18720 w 18360"/>
                <a:gd name="textAreaTop" fmla="*/ 0 h 17280"/>
                <a:gd name="textAreaBottom" fmla="*/ 17640 h 17280"/>
              </a:gdLst>
              <a:ahLst/>
              <a:rect l="textAreaLeft" t="textAreaTop" r="textAreaRight" b="textAreaBottom"/>
              <a:pathLst>
                <a:path w="1302" h="1119">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w="0">
              <a:noFill/>
            </a:ln>
          </p:spPr>
          <p:style>
            <a:lnRef idx="0"/>
            <a:fillRef idx="0"/>
            <a:effectRef idx="0"/>
            <a:fontRef idx="minor"/>
          </p:style>
          <p:txBody>
            <a:bodyPr tIns="8640" bIns="86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6" name="Google Shape;3407;p73"/>
            <p:cNvSpPr/>
            <p:nvPr/>
          </p:nvSpPr>
          <p:spPr>
            <a:xfrm>
              <a:off x="6936120" y="3375720"/>
              <a:ext cx="11160" cy="11520"/>
            </a:xfrm>
            <a:custGeom>
              <a:avLst/>
              <a:gdLst>
                <a:gd name="textAreaLeft" fmla="*/ 0 w 11160"/>
                <a:gd name="textAreaRight" fmla="*/ 11520 w 11160"/>
                <a:gd name="textAreaTop" fmla="*/ 0 h 11520"/>
                <a:gd name="textAreaBottom" fmla="*/ 11880 h 11520"/>
              </a:gdLst>
              <a:ahLst/>
              <a:rect l="textAreaLeft" t="textAreaTop" r="textAreaRight" b="textAreaBottom"/>
              <a:pathLst>
                <a:path w="801" h="76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w="0">
              <a:noFill/>
            </a:ln>
          </p:spPr>
          <p:style>
            <a:lnRef idx="0"/>
            <a:fillRef idx="0"/>
            <a:effectRef idx="0"/>
            <a:fontRef idx="minor"/>
          </p:style>
          <p:txBody>
            <a:bodyPr tIns="5760" bIns="57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7" name="Google Shape;3408;p73"/>
            <p:cNvSpPr/>
            <p:nvPr/>
          </p:nvSpPr>
          <p:spPr>
            <a:xfrm>
              <a:off x="6942960" y="3381120"/>
              <a:ext cx="4320" cy="6480"/>
            </a:xfrm>
            <a:custGeom>
              <a:avLst/>
              <a:gdLst>
                <a:gd name="textAreaLeft" fmla="*/ 0 w 4320"/>
                <a:gd name="textAreaRight" fmla="*/ 4680 w 4320"/>
                <a:gd name="textAreaTop" fmla="*/ 0 h 6480"/>
                <a:gd name="textAreaBottom" fmla="*/ 6840 h 6480"/>
              </a:gdLst>
              <a:ahLst/>
              <a:rect l="textAreaLeft" t="textAreaTop" r="textAreaRight" b="textAreaBottom"/>
              <a:pathLst>
                <a:path w="334" h="426">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8" name="Google Shape;3409;p73"/>
            <p:cNvSpPr/>
            <p:nvPr/>
          </p:nvSpPr>
          <p:spPr>
            <a:xfrm>
              <a:off x="6792840" y="3285720"/>
              <a:ext cx="31320" cy="23760"/>
            </a:xfrm>
            <a:custGeom>
              <a:avLst/>
              <a:gdLst>
                <a:gd name="textAreaLeft" fmla="*/ 0 w 31320"/>
                <a:gd name="textAreaRight" fmla="*/ 31680 w 31320"/>
                <a:gd name="textAreaTop" fmla="*/ 0 h 23760"/>
                <a:gd name="textAreaBottom" fmla="*/ 24120 h 23760"/>
              </a:gdLst>
              <a:ahLst/>
              <a:rect l="textAreaLeft" t="textAreaTop" r="textAreaRight" b="textAreaBottom"/>
              <a:pathLst>
                <a:path w="2202" h="1535">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w="0">
              <a:noFill/>
            </a:ln>
          </p:spPr>
          <p:style>
            <a:lnRef idx="0"/>
            <a:fillRef idx="0"/>
            <a:effectRef idx="0"/>
            <a:fontRef idx="minor"/>
          </p:style>
          <p:txBody>
            <a:bodyPr tIns="11880" bIns="11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19" name="Google Shape;3410;p73"/>
            <p:cNvSpPr/>
            <p:nvPr/>
          </p:nvSpPr>
          <p:spPr>
            <a:xfrm>
              <a:off x="6792840" y="3285720"/>
              <a:ext cx="5040" cy="6840"/>
            </a:xfrm>
            <a:custGeom>
              <a:avLst/>
              <a:gdLst>
                <a:gd name="textAreaLeft" fmla="*/ 0 w 5040"/>
                <a:gd name="textAreaRight" fmla="*/ 5400 w 5040"/>
                <a:gd name="textAreaTop" fmla="*/ 0 h 6840"/>
                <a:gd name="textAreaBottom" fmla="*/ 7200 h 6840"/>
              </a:gdLst>
              <a:ahLst/>
              <a:rect l="textAreaLeft" t="textAreaTop" r="textAreaRight" b="textAreaBottom"/>
              <a:pathLst>
                <a:path w="367" h="46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w="0">
              <a:noFill/>
            </a:ln>
          </p:spPr>
          <p:style>
            <a:lnRef idx="0"/>
            <a:fillRef idx="0"/>
            <a:effectRef idx="0"/>
            <a:fontRef idx="minor"/>
          </p:style>
          <p:txBody>
            <a:bodyPr tIns="3600" bIns="3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0" name="Google Shape;3411;p73"/>
            <p:cNvSpPr/>
            <p:nvPr/>
          </p:nvSpPr>
          <p:spPr>
            <a:xfrm>
              <a:off x="6770160" y="3268440"/>
              <a:ext cx="23400" cy="24840"/>
            </a:xfrm>
            <a:custGeom>
              <a:avLst/>
              <a:gdLst>
                <a:gd name="textAreaLeft" fmla="*/ 0 w 23400"/>
                <a:gd name="textAreaRight" fmla="*/ 23760 w 23400"/>
                <a:gd name="textAreaTop" fmla="*/ 0 h 24840"/>
                <a:gd name="textAreaBottom" fmla="*/ 25200 h 24840"/>
              </a:gdLst>
              <a:ahLst/>
              <a:rect l="textAreaLeft" t="textAreaTop" r="textAreaRight" b="textAreaBottom"/>
              <a:pathLst>
                <a:path w="1669" h="1594">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w="0">
              <a:noFill/>
            </a:ln>
          </p:spPr>
          <p:style>
            <a:lnRef idx="0"/>
            <a:fillRef idx="0"/>
            <a:effectRef idx="0"/>
            <a:fontRef idx="minor"/>
          </p:style>
          <p:txBody>
            <a:bodyPr tIns="12600" bIns="12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1" name="Google Shape;3412;p73"/>
            <p:cNvSpPr/>
            <p:nvPr/>
          </p:nvSpPr>
          <p:spPr>
            <a:xfrm>
              <a:off x="6770160" y="3268440"/>
              <a:ext cx="23400" cy="24840"/>
            </a:xfrm>
            <a:custGeom>
              <a:avLst/>
              <a:gdLst>
                <a:gd name="textAreaLeft" fmla="*/ 0 w 23400"/>
                <a:gd name="textAreaRight" fmla="*/ 23760 w 23400"/>
                <a:gd name="textAreaTop" fmla="*/ 0 h 24840"/>
                <a:gd name="textAreaBottom" fmla="*/ 25200 h 24840"/>
              </a:gdLst>
              <a:ahLst/>
              <a:rect l="textAreaLeft" t="textAreaTop" r="textAreaRight" b="textAreaBottom"/>
              <a:pathLst>
                <a:path w="1669" h="1594">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w="0">
              <a:noFill/>
            </a:ln>
          </p:spPr>
          <p:style>
            <a:lnRef idx="0"/>
            <a:fillRef idx="0"/>
            <a:effectRef idx="0"/>
            <a:fontRef idx="minor"/>
          </p:style>
          <p:txBody>
            <a:bodyPr tIns="12600" bIns="12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2" name="Google Shape;3413;p73"/>
            <p:cNvSpPr/>
            <p:nvPr/>
          </p:nvSpPr>
          <p:spPr>
            <a:xfrm>
              <a:off x="6780960" y="3274920"/>
              <a:ext cx="12600" cy="18360"/>
            </a:xfrm>
            <a:custGeom>
              <a:avLst/>
              <a:gdLst>
                <a:gd name="textAreaLeft" fmla="*/ 0 w 12600"/>
                <a:gd name="textAreaRight" fmla="*/ 12960 w 12600"/>
                <a:gd name="textAreaTop" fmla="*/ 0 h 18360"/>
                <a:gd name="textAreaBottom" fmla="*/ 18720 h 18360"/>
              </a:gdLst>
              <a:ahLst/>
              <a:rect l="textAreaLeft" t="textAreaTop" r="textAreaRight" b="textAreaBottom"/>
              <a:pathLst>
                <a:path w="901" h="118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w="0">
              <a:noFill/>
            </a:ln>
          </p:spPr>
          <p:style>
            <a:lnRef idx="0"/>
            <a:fillRef idx="0"/>
            <a:effectRef idx="0"/>
            <a:fontRef idx="minor"/>
          </p:style>
          <p:txBody>
            <a:bodyPr tIns="9360" bIns="9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3" name="Google Shape;3414;p73"/>
            <p:cNvSpPr/>
            <p:nvPr/>
          </p:nvSpPr>
          <p:spPr>
            <a:xfrm>
              <a:off x="6944400" y="3382920"/>
              <a:ext cx="6840" cy="5760"/>
            </a:xfrm>
            <a:custGeom>
              <a:avLst/>
              <a:gdLst>
                <a:gd name="textAreaLeft" fmla="*/ 0 w 6840"/>
                <a:gd name="textAreaRight" fmla="*/ 7200 w 6840"/>
                <a:gd name="textAreaTop" fmla="*/ 0 h 5760"/>
                <a:gd name="textAreaBottom" fmla="*/ 6120 h 5760"/>
              </a:gdLst>
              <a:ahLst/>
              <a:rect l="textAreaLeft" t="textAreaTop" r="textAreaRight" b="textAreaBottom"/>
              <a:pathLst>
                <a:path w="501" h="393">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4" name="Google Shape;3415;p73"/>
            <p:cNvSpPr/>
            <p:nvPr/>
          </p:nvSpPr>
          <p:spPr>
            <a:xfrm>
              <a:off x="6949080" y="3386160"/>
              <a:ext cx="2160" cy="2880"/>
            </a:xfrm>
            <a:custGeom>
              <a:avLst/>
              <a:gdLst>
                <a:gd name="textAreaLeft" fmla="*/ 0 w 2160"/>
                <a:gd name="textAreaRight" fmla="*/ 2520 w 2160"/>
                <a:gd name="textAreaTop" fmla="*/ 0 h 2880"/>
                <a:gd name="textAreaBottom" fmla="*/ 3240 h 2880"/>
              </a:gdLst>
              <a:ahLst/>
              <a:rect l="textAreaLeft" t="textAreaTop" r="textAreaRight" b="textAreaBottom"/>
              <a:pathLst>
                <a:path w="168" h="201">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w="0">
              <a:noFill/>
            </a:ln>
          </p:spPr>
          <p:style>
            <a:lnRef idx="0"/>
            <a:fillRef idx="0"/>
            <a:effectRef idx="0"/>
            <a:fontRef idx="minor"/>
          </p:style>
          <p:txBody>
            <a:bodyPr tIns="1440" bIns="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5" name="Google Shape;3416;p73"/>
            <p:cNvSpPr/>
            <p:nvPr/>
          </p:nvSpPr>
          <p:spPr>
            <a:xfrm>
              <a:off x="6994440" y="3494160"/>
              <a:ext cx="140040" cy="81360"/>
            </a:xfrm>
            <a:custGeom>
              <a:avLst/>
              <a:gdLst>
                <a:gd name="textAreaLeft" fmla="*/ 0 w 140040"/>
                <a:gd name="textAreaRight" fmla="*/ 140400 w 140040"/>
                <a:gd name="textAreaTop" fmla="*/ 0 h 81360"/>
                <a:gd name="textAreaBottom" fmla="*/ 81720 h 81360"/>
              </a:gdLst>
              <a:ahLst/>
              <a:rect l="textAreaLeft" t="textAreaTop" r="textAreaRight" b="textAreaBottom"/>
              <a:pathLst>
                <a:path w="9808" h="5171">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w="0">
              <a:noFill/>
            </a:ln>
          </p:spPr>
          <p:style>
            <a:lnRef idx="0"/>
            <a:fillRef idx="0"/>
            <a:effectRef idx="0"/>
            <a:fontRef idx="minor"/>
          </p:style>
          <p:txBody>
            <a:bodyPr tIns="40680" bIns="40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6" name="Google Shape;3417;p73"/>
            <p:cNvSpPr/>
            <p:nvPr/>
          </p:nvSpPr>
          <p:spPr>
            <a:xfrm>
              <a:off x="6993360" y="3439800"/>
              <a:ext cx="139320" cy="111600"/>
            </a:xfrm>
            <a:custGeom>
              <a:avLst/>
              <a:gdLst>
                <a:gd name="textAreaLeft" fmla="*/ 0 w 139320"/>
                <a:gd name="textAreaRight" fmla="*/ 139680 w 139320"/>
                <a:gd name="textAreaTop" fmla="*/ 0 h 111600"/>
                <a:gd name="textAreaBottom" fmla="*/ 111960 h 111600"/>
              </a:gdLst>
              <a:ahLst/>
              <a:rect l="textAreaLeft" t="textAreaTop" r="textAreaRight" b="textAreaBottom"/>
              <a:pathLst>
                <a:path w="9741" h="7106">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w="0">
              <a:noFill/>
            </a:ln>
          </p:spPr>
          <p:style>
            <a:lnRef idx="0"/>
            <a:fillRef idx="0"/>
            <a:effectRef idx="0"/>
            <a:fontRef idx="minor"/>
          </p:style>
          <p:txBody>
            <a:bodyPr tIns="55800" bIns="558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7" name="Google Shape;3418;p73"/>
            <p:cNvSpPr/>
            <p:nvPr/>
          </p:nvSpPr>
          <p:spPr>
            <a:xfrm>
              <a:off x="6999120" y="3421800"/>
              <a:ext cx="128160" cy="74160"/>
            </a:xfrm>
            <a:custGeom>
              <a:avLst/>
              <a:gdLst>
                <a:gd name="textAreaLeft" fmla="*/ 0 w 128160"/>
                <a:gd name="textAreaRight" fmla="*/ 128520 w 128160"/>
                <a:gd name="textAreaTop" fmla="*/ 0 h 74160"/>
                <a:gd name="textAreaBottom" fmla="*/ 74520 h 74160"/>
              </a:gdLst>
              <a:ahLst/>
              <a:rect l="textAreaLeft" t="textAreaTop" r="textAreaRight" b="textAreaBottom"/>
              <a:pathLst>
                <a:path w="8974" h="4713">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w="0">
              <a:noFill/>
            </a:ln>
          </p:spPr>
          <p:style>
            <a:lnRef idx="0"/>
            <a:fillRef idx="0"/>
            <a:effectRef idx="0"/>
            <a:fontRef idx="minor"/>
          </p:style>
          <p:txBody>
            <a:bodyPr tIns="37080" bIns="37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8" name="Google Shape;3419;p73"/>
            <p:cNvSpPr/>
            <p:nvPr/>
          </p:nvSpPr>
          <p:spPr>
            <a:xfrm>
              <a:off x="7024680" y="3436200"/>
              <a:ext cx="77400" cy="45000"/>
            </a:xfrm>
            <a:custGeom>
              <a:avLst/>
              <a:gdLst>
                <a:gd name="textAreaLeft" fmla="*/ 0 w 77400"/>
                <a:gd name="textAreaRight" fmla="*/ 77760 w 77400"/>
                <a:gd name="textAreaTop" fmla="*/ 0 h 45000"/>
                <a:gd name="textAreaBottom" fmla="*/ 45360 h 45000"/>
              </a:gdLst>
              <a:ahLst/>
              <a:rect l="textAreaLeft" t="textAreaTop" r="textAreaRight" b="textAreaBottom"/>
              <a:pathLst>
                <a:path w="5438" h="2886">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w="0">
              <a:noFill/>
            </a:ln>
          </p:spPr>
          <p:style>
            <a:lnRef idx="0"/>
            <a:fillRef idx="0"/>
            <a:effectRef idx="0"/>
            <a:fontRef idx="minor"/>
          </p:style>
          <p:txBody>
            <a:bodyPr tIns="22680" bIns="22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9" name="Google Shape;3420;p73"/>
            <p:cNvSpPr/>
            <p:nvPr/>
          </p:nvSpPr>
          <p:spPr>
            <a:xfrm>
              <a:off x="7029720" y="3451320"/>
              <a:ext cx="66600" cy="29880"/>
            </a:xfrm>
            <a:custGeom>
              <a:avLst/>
              <a:gdLst>
                <a:gd name="textAreaLeft" fmla="*/ 0 w 66600"/>
                <a:gd name="textAreaRight" fmla="*/ 66960 w 66600"/>
                <a:gd name="textAreaTop" fmla="*/ 0 h 29880"/>
                <a:gd name="textAreaBottom" fmla="*/ 30240 h 29880"/>
              </a:gdLst>
              <a:ahLst/>
              <a:rect l="textAreaLeft" t="textAreaTop" r="textAreaRight" b="textAreaBottom"/>
              <a:pathLst>
                <a:path w="4671" h="1919">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w="0">
              <a:noFill/>
            </a:ln>
          </p:spPr>
          <p:style>
            <a:lnRef idx="0"/>
            <a:fillRef idx="0"/>
            <a:effectRef idx="0"/>
            <a:fontRef idx="minor"/>
          </p:style>
          <p:txBody>
            <a:bodyPr tIns="15120" bIns="151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0" name="Google Shape;3421;p73"/>
            <p:cNvSpPr/>
            <p:nvPr/>
          </p:nvSpPr>
          <p:spPr>
            <a:xfrm>
              <a:off x="7006320" y="3350520"/>
              <a:ext cx="104760" cy="116280"/>
            </a:xfrm>
            <a:custGeom>
              <a:avLst/>
              <a:gdLst>
                <a:gd name="textAreaLeft" fmla="*/ 0 w 104760"/>
                <a:gd name="textAreaRight" fmla="*/ 105120 w 104760"/>
                <a:gd name="textAreaTop" fmla="*/ 0 h 116280"/>
                <a:gd name="textAreaBottom" fmla="*/ 116640 h 116280"/>
              </a:gdLst>
              <a:ahLst/>
              <a:rect l="textAreaLeft" t="textAreaTop" r="textAreaRight" b="textAreaBottom"/>
              <a:pathLst>
                <a:path w="7340" h="7383">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w="0">
              <a:noFill/>
            </a:ln>
          </p:spPr>
          <p:style>
            <a:lnRef idx="0"/>
            <a:fillRef idx="0"/>
            <a:effectRef idx="0"/>
            <a:fontRef idx="minor"/>
          </p:style>
          <p:txBody>
            <a:bodyPr tIns="58320" bIns="583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1" name="Google Shape;3422;p73"/>
            <p:cNvSpPr/>
            <p:nvPr/>
          </p:nvSpPr>
          <p:spPr>
            <a:xfrm>
              <a:off x="7061760" y="3351960"/>
              <a:ext cx="5400" cy="5400"/>
            </a:xfrm>
            <a:custGeom>
              <a:avLst/>
              <a:gdLst>
                <a:gd name="textAreaLeft" fmla="*/ 0 w 5400"/>
                <a:gd name="textAreaRight" fmla="*/ 5760 w 5400"/>
                <a:gd name="textAreaTop" fmla="*/ 0 h 5400"/>
                <a:gd name="textAreaBottom" fmla="*/ 5760 h 5400"/>
              </a:gdLst>
              <a:ahLst/>
              <a:rect l="textAreaLeft" t="textAreaTop" r="textAreaRight" b="textAreaBottom"/>
              <a:pathLst>
                <a:path w="401" h="36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2" name="Google Shape;3423;p73"/>
            <p:cNvSpPr/>
            <p:nvPr/>
          </p:nvSpPr>
          <p:spPr>
            <a:xfrm>
              <a:off x="7072200" y="3364200"/>
              <a:ext cx="14400" cy="87120"/>
            </a:xfrm>
            <a:custGeom>
              <a:avLst/>
              <a:gdLst>
                <a:gd name="textAreaLeft" fmla="*/ 0 w 14400"/>
                <a:gd name="textAreaRight" fmla="*/ 14760 w 14400"/>
                <a:gd name="textAreaTop" fmla="*/ 0 h 87120"/>
                <a:gd name="textAreaBottom" fmla="*/ 87480 h 87120"/>
              </a:gdLst>
              <a:ahLst/>
              <a:rect l="textAreaLeft" t="textAreaTop" r="textAreaRight" b="textAreaBottom"/>
              <a:pathLst>
                <a:path w="1036" h="5552">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3" name="Google Shape;3424;p73"/>
            <p:cNvSpPr/>
            <p:nvPr/>
          </p:nvSpPr>
          <p:spPr>
            <a:xfrm>
              <a:off x="7068600" y="3461760"/>
              <a:ext cx="2880" cy="6120"/>
            </a:xfrm>
            <a:custGeom>
              <a:avLst/>
              <a:gdLst>
                <a:gd name="textAreaLeft" fmla="*/ 0 w 2880"/>
                <a:gd name="textAreaRight" fmla="*/ 3240 w 2880"/>
                <a:gd name="textAreaTop" fmla="*/ 0 h 6120"/>
                <a:gd name="textAreaBottom" fmla="*/ 6480 h 6120"/>
              </a:gdLst>
              <a:ahLst/>
              <a:rect l="textAreaLeft" t="textAreaTop" r="textAreaRight" b="textAreaBottom"/>
              <a:pathLst>
                <a:path w="234" h="402">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4" name="Google Shape;3425;p73"/>
            <p:cNvSpPr/>
            <p:nvPr/>
          </p:nvSpPr>
          <p:spPr>
            <a:xfrm>
              <a:off x="7061760" y="3461760"/>
              <a:ext cx="2520" cy="6120"/>
            </a:xfrm>
            <a:custGeom>
              <a:avLst/>
              <a:gdLst>
                <a:gd name="textAreaLeft" fmla="*/ 0 w 2520"/>
                <a:gd name="textAreaRight" fmla="*/ 2880 w 2520"/>
                <a:gd name="textAreaTop" fmla="*/ 0 h 6120"/>
                <a:gd name="textAreaBottom" fmla="*/ 6480 h 6120"/>
              </a:gdLst>
              <a:ahLst/>
              <a:rect l="textAreaLeft" t="textAreaTop" r="textAreaRight" b="textAreaBottom"/>
              <a:pathLst>
                <a:path w="201" h="402">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5" name="Google Shape;3426;p73"/>
            <p:cNvSpPr/>
            <p:nvPr/>
          </p:nvSpPr>
          <p:spPr>
            <a:xfrm>
              <a:off x="7061760" y="3367800"/>
              <a:ext cx="2880" cy="84240"/>
            </a:xfrm>
            <a:custGeom>
              <a:avLst/>
              <a:gdLst>
                <a:gd name="textAreaLeft" fmla="*/ 0 w 2880"/>
                <a:gd name="textAreaRight" fmla="*/ 3240 w 2880"/>
                <a:gd name="textAreaTop" fmla="*/ 0 h 84240"/>
                <a:gd name="textAreaBottom" fmla="*/ 84600 h 84240"/>
              </a:gdLst>
              <a:ahLst/>
              <a:rect l="textAreaLeft" t="textAreaTop" r="textAreaRight" b="textAreaBottom"/>
              <a:pathLst>
                <a:path w="234" h="5372">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w="0">
              <a:noFill/>
            </a:ln>
          </p:spPr>
          <p:style>
            <a:lnRef idx="0"/>
            <a:fillRef idx="0"/>
            <a:effectRef idx="0"/>
            <a:fontRef idx="minor"/>
          </p:style>
          <p:txBody>
            <a:bodyPr tIns="42120" bIns="421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6" name="Google Shape;3427;p73"/>
            <p:cNvSpPr/>
            <p:nvPr/>
          </p:nvSpPr>
          <p:spPr>
            <a:xfrm>
              <a:off x="7061760" y="3351960"/>
              <a:ext cx="2520" cy="5760"/>
            </a:xfrm>
            <a:custGeom>
              <a:avLst/>
              <a:gdLst>
                <a:gd name="textAreaLeft" fmla="*/ 0 w 2520"/>
                <a:gd name="textAreaRight" fmla="*/ 2880 w 2520"/>
                <a:gd name="textAreaTop" fmla="*/ 0 h 5760"/>
                <a:gd name="textAreaBottom" fmla="*/ 6120 h 5760"/>
              </a:gdLst>
              <a:ahLst/>
              <a:rect l="textAreaLeft" t="textAreaTop" r="textAreaRight" b="textAreaBottom"/>
              <a:pathLst>
                <a:path w="201" h="393">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7" name="Google Shape;3428;p73"/>
            <p:cNvSpPr/>
            <p:nvPr/>
          </p:nvSpPr>
          <p:spPr>
            <a:xfrm>
              <a:off x="7061400" y="3351960"/>
              <a:ext cx="42120" cy="100080"/>
            </a:xfrm>
            <a:custGeom>
              <a:avLst/>
              <a:gdLst>
                <a:gd name="textAreaLeft" fmla="*/ 0 w 42120"/>
                <a:gd name="textAreaRight" fmla="*/ 42480 w 42120"/>
                <a:gd name="textAreaTop" fmla="*/ 0 h 100080"/>
                <a:gd name="textAreaBottom" fmla="*/ 100440 h 100080"/>
              </a:gdLst>
              <a:ahLst/>
              <a:rect l="textAreaLeft" t="textAreaTop" r="textAreaRight" b="textAreaBottom"/>
              <a:pathLst>
                <a:path w="2970" h="6372">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w="0">
              <a:noFill/>
            </a:ln>
          </p:spPr>
          <p:style>
            <a:lnRef idx="0"/>
            <a:fillRef idx="0"/>
            <a:effectRef idx="0"/>
            <a:fontRef idx="minor"/>
          </p:style>
          <p:txBody>
            <a:bodyPr tIns="50040" bIns="500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8" name="Google Shape;3429;p73"/>
            <p:cNvSpPr/>
            <p:nvPr/>
          </p:nvSpPr>
          <p:spPr>
            <a:xfrm>
              <a:off x="7059240" y="3351600"/>
              <a:ext cx="5400" cy="5040"/>
            </a:xfrm>
            <a:custGeom>
              <a:avLst/>
              <a:gdLst>
                <a:gd name="textAreaLeft" fmla="*/ 0 w 5400"/>
                <a:gd name="textAreaRight" fmla="*/ 5760 w 5400"/>
                <a:gd name="textAreaTop" fmla="*/ 0 h 5040"/>
                <a:gd name="textAreaBottom" fmla="*/ 5400 h 5040"/>
              </a:gdLst>
              <a:ahLst/>
              <a:rect l="textAreaLeft" t="textAreaTop" r="textAreaRight" b="textAreaBottom"/>
              <a:pathLst>
                <a:path w="401" h="35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w="0">
              <a:noFill/>
            </a:ln>
          </p:spPr>
          <p:style>
            <a:lnRef idx="0"/>
            <a:fillRef idx="0"/>
            <a:effectRef idx="0"/>
            <a:fontRef idx="minor"/>
          </p:style>
          <p:txBody>
            <a:bodyPr tIns="2520" bIns="2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39" name="Google Shape;3430;p73"/>
            <p:cNvSpPr/>
            <p:nvPr/>
          </p:nvSpPr>
          <p:spPr>
            <a:xfrm>
              <a:off x="7039800" y="3364920"/>
              <a:ext cx="14760" cy="86760"/>
            </a:xfrm>
            <a:custGeom>
              <a:avLst/>
              <a:gdLst>
                <a:gd name="textAreaLeft" fmla="*/ 0 w 14760"/>
                <a:gd name="textAreaRight" fmla="*/ 15120 w 14760"/>
                <a:gd name="textAreaTop" fmla="*/ 0 h 86760"/>
                <a:gd name="textAreaBottom" fmla="*/ 87120 h 86760"/>
              </a:gdLst>
              <a:ahLst/>
              <a:rect l="textAreaLeft" t="textAreaTop" r="textAreaRight" b="textAreaBottom"/>
              <a:pathLst>
                <a:path w="1049" h="5513">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0" name="Google Shape;3431;p73"/>
            <p:cNvSpPr/>
            <p:nvPr/>
          </p:nvSpPr>
          <p:spPr>
            <a:xfrm>
              <a:off x="7055640" y="3461760"/>
              <a:ext cx="2520" cy="6120"/>
            </a:xfrm>
            <a:custGeom>
              <a:avLst/>
              <a:gdLst>
                <a:gd name="textAreaLeft" fmla="*/ 0 w 2520"/>
                <a:gd name="textAreaRight" fmla="*/ 2880 w 2520"/>
                <a:gd name="textAreaTop" fmla="*/ 0 h 6120"/>
                <a:gd name="textAreaBottom" fmla="*/ 6480 h 6120"/>
              </a:gdLst>
              <a:ahLst/>
              <a:rect l="textAreaLeft" t="textAreaTop" r="textAreaRight" b="textAreaBottom"/>
              <a:pathLst>
                <a:path w="201" h="41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1" name="Google Shape;3432;p73"/>
            <p:cNvSpPr/>
            <p:nvPr/>
          </p:nvSpPr>
          <p:spPr>
            <a:xfrm>
              <a:off x="7023240" y="3351240"/>
              <a:ext cx="41760" cy="100800"/>
            </a:xfrm>
            <a:custGeom>
              <a:avLst/>
              <a:gdLst>
                <a:gd name="textAreaLeft" fmla="*/ 0 w 41760"/>
                <a:gd name="textAreaRight" fmla="*/ 42120 w 41760"/>
                <a:gd name="textAreaTop" fmla="*/ 0 h 100800"/>
                <a:gd name="textAreaBottom" fmla="*/ 101160 h 100800"/>
              </a:gdLst>
              <a:ahLst/>
              <a:rect l="textAreaLeft" t="textAreaTop" r="textAreaRight" b="textAreaBottom"/>
              <a:pathLst>
                <a:path w="2936" h="640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w="0">
              <a:noFill/>
            </a:ln>
          </p:spPr>
          <p:style>
            <a:lnRef idx="0"/>
            <a:fillRef idx="0"/>
            <a:effectRef idx="0"/>
            <a:fontRef idx="minor"/>
          </p:style>
          <p:txBody>
            <a:bodyPr tIns="50400" bIns="504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2" name="Google Shape;3433;p73"/>
            <p:cNvSpPr/>
            <p:nvPr/>
          </p:nvSpPr>
          <p:spPr>
            <a:xfrm>
              <a:off x="6719400" y="3322440"/>
              <a:ext cx="171000" cy="109080"/>
            </a:xfrm>
            <a:custGeom>
              <a:avLst/>
              <a:gdLst>
                <a:gd name="textAreaLeft" fmla="*/ 0 w 171000"/>
                <a:gd name="textAreaRight" fmla="*/ 171360 w 171000"/>
                <a:gd name="textAreaTop" fmla="*/ 0 h 109080"/>
                <a:gd name="textAreaBottom" fmla="*/ 109440 h 109080"/>
              </a:gdLst>
              <a:ahLst/>
              <a:rect l="textAreaLeft" t="textAreaTop" r="textAreaRight" b="textAreaBottom"/>
              <a:pathLst>
                <a:path w="11966" h="6945">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w="0">
              <a:noFill/>
            </a:ln>
          </p:spPr>
          <p:style>
            <a:lnRef idx="0"/>
            <a:fillRef idx="0"/>
            <a:effectRef idx="0"/>
            <a:fontRef idx="minor"/>
          </p:style>
          <p:txBody>
            <a:bodyPr tIns="54720" bIns="54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3" name="Google Shape;3434;p73"/>
            <p:cNvSpPr/>
            <p:nvPr/>
          </p:nvSpPr>
          <p:spPr>
            <a:xfrm>
              <a:off x="6723000" y="3314880"/>
              <a:ext cx="29520" cy="25560"/>
            </a:xfrm>
            <a:custGeom>
              <a:avLst/>
              <a:gdLst>
                <a:gd name="textAreaLeft" fmla="*/ 0 w 29520"/>
                <a:gd name="textAreaRight" fmla="*/ 29880 w 29520"/>
                <a:gd name="textAreaTop" fmla="*/ 0 h 25560"/>
                <a:gd name="textAreaBottom" fmla="*/ 25920 h 25560"/>
              </a:gdLst>
              <a:ahLst/>
              <a:rect l="textAreaLeft" t="textAreaTop" r="textAreaRight" b="textAreaBottom"/>
              <a:pathLst>
                <a:path w="2098" h="1642">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w="0">
              <a:noFill/>
            </a:ln>
          </p:spPr>
          <p:style>
            <a:lnRef idx="0"/>
            <a:fillRef idx="0"/>
            <a:effectRef idx="0"/>
            <a:fontRef idx="minor"/>
          </p:style>
          <p:txBody>
            <a:bodyPr tIns="12960" bIns="129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4" name="Google Shape;3435;p73"/>
            <p:cNvSpPr/>
            <p:nvPr/>
          </p:nvSpPr>
          <p:spPr>
            <a:xfrm>
              <a:off x="6723000" y="3314880"/>
              <a:ext cx="7200" cy="6480"/>
            </a:xfrm>
            <a:custGeom>
              <a:avLst/>
              <a:gdLst>
                <a:gd name="textAreaLeft" fmla="*/ 0 w 7200"/>
                <a:gd name="textAreaRight" fmla="*/ 7560 w 7200"/>
                <a:gd name="textAreaTop" fmla="*/ 0 h 6480"/>
                <a:gd name="textAreaBottom" fmla="*/ 6840 h 6480"/>
              </a:gdLst>
              <a:ahLst/>
              <a:rect l="textAreaLeft" t="textAreaTop" r="textAreaRight" b="textAreaBottom"/>
              <a:pathLst>
                <a:path w="530" h="441">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5" name="Google Shape;3436;p73"/>
            <p:cNvSpPr/>
            <p:nvPr/>
          </p:nvSpPr>
          <p:spPr>
            <a:xfrm>
              <a:off x="6742080" y="3321360"/>
              <a:ext cx="118800" cy="87120"/>
            </a:xfrm>
            <a:custGeom>
              <a:avLst/>
              <a:gdLst>
                <a:gd name="textAreaLeft" fmla="*/ 0 w 118800"/>
                <a:gd name="textAreaRight" fmla="*/ 119160 w 118800"/>
                <a:gd name="textAreaTop" fmla="*/ 0 h 87120"/>
                <a:gd name="textAreaBottom" fmla="*/ 87480 h 87120"/>
              </a:gdLst>
              <a:ahLst/>
              <a:rect l="textAreaLeft" t="textAreaTop" r="textAreaRight" b="textAreaBottom"/>
              <a:pathLst>
                <a:path w="8307" h="5538">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6" name="Google Shape;3437;p73"/>
            <p:cNvSpPr/>
            <p:nvPr/>
          </p:nvSpPr>
          <p:spPr>
            <a:xfrm>
              <a:off x="6834960" y="3380040"/>
              <a:ext cx="16920" cy="23040"/>
            </a:xfrm>
            <a:custGeom>
              <a:avLst/>
              <a:gdLst>
                <a:gd name="textAreaLeft" fmla="*/ 0 w 16920"/>
                <a:gd name="textAreaRight" fmla="*/ 17280 w 16920"/>
                <a:gd name="textAreaTop" fmla="*/ 0 h 23040"/>
                <a:gd name="textAreaBottom" fmla="*/ 23400 h 23040"/>
              </a:gdLst>
              <a:ahLst/>
              <a:rect l="textAreaLeft" t="textAreaTop" r="textAreaRight" b="textAreaBottom"/>
              <a:pathLst>
                <a:path w="1202" h="1478">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w="0">
              <a:noFill/>
            </a:ln>
          </p:spPr>
          <p:style>
            <a:lnRef idx="0"/>
            <a:fillRef idx="0"/>
            <a:effectRef idx="0"/>
            <a:fontRef idx="minor"/>
          </p:style>
          <p:txBody>
            <a:bodyPr tIns="11520" bIns="11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7" name="Google Shape;3438;p73"/>
            <p:cNvSpPr/>
            <p:nvPr/>
          </p:nvSpPr>
          <p:spPr>
            <a:xfrm>
              <a:off x="6836760" y="3382920"/>
              <a:ext cx="18720" cy="23040"/>
            </a:xfrm>
            <a:custGeom>
              <a:avLst/>
              <a:gdLst>
                <a:gd name="textAreaLeft" fmla="*/ 0 w 18720"/>
                <a:gd name="textAreaRight" fmla="*/ 19080 w 18720"/>
                <a:gd name="textAreaTop" fmla="*/ 0 h 23040"/>
                <a:gd name="textAreaBottom" fmla="*/ 23400 h 23040"/>
              </a:gdLst>
              <a:ahLst/>
              <a:rect l="textAreaLeft" t="textAreaTop" r="textAreaRight" b="textAreaBottom"/>
              <a:pathLst>
                <a:path w="1322" h="1478">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w="0">
              <a:noFill/>
            </a:ln>
          </p:spPr>
          <p:style>
            <a:lnRef idx="0"/>
            <a:fillRef idx="0"/>
            <a:effectRef idx="0"/>
            <a:fontRef idx="minor"/>
          </p:style>
          <p:txBody>
            <a:bodyPr tIns="11520" bIns="11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8" name="Google Shape;3439;p73"/>
            <p:cNvSpPr/>
            <p:nvPr/>
          </p:nvSpPr>
          <p:spPr>
            <a:xfrm>
              <a:off x="6842160" y="3386160"/>
              <a:ext cx="18000" cy="22320"/>
            </a:xfrm>
            <a:custGeom>
              <a:avLst/>
              <a:gdLst>
                <a:gd name="textAreaLeft" fmla="*/ 0 w 18000"/>
                <a:gd name="textAreaRight" fmla="*/ 18360 w 18000"/>
                <a:gd name="textAreaTop" fmla="*/ 0 h 22320"/>
                <a:gd name="textAreaBottom" fmla="*/ 22680 h 22320"/>
              </a:gdLst>
              <a:ahLst/>
              <a:rect l="textAreaLeft" t="textAreaTop" r="textAreaRight" b="textAreaBottom"/>
              <a:pathLst>
                <a:path w="1292" h="1441">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w="0">
              <a:noFill/>
            </a:ln>
          </p:spPr>
          <p:style>
            <a:lnRef idx="0"/>
            <a:fillRef idx="0"/>
            <a:effectRef idx="0"/>
            <a:fontRef idx="minor"/>
          </p:style>
          <p:txBody>
            <a:bodyPr tIns="11160" bIns="11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9" name="Google Shape;3440;p73"/>
            <p:cNvSpPr/>
            <p:nvPr/>
          </p:nvSpPr>
          <p:spPr>
            <a:xfrm>
              <a:off x="6723360" y="3315240"/>
              <a:ext cx="129960" cy="93960"/>
            </a:xfrm>
            <a:custGeom>
              <a:avLst/>
              <a:gdLst>
                <a:gd name="textAreaLeft" fmla="*/ 0 w 129960"/>
                <a:gd name="textAreaRight" fmla="*/ 130320 w 129960"/>
                <a:gd name="textAreaTop" fmla="*/ 0 h 93960"/>
                <a:gd name="textAreaBottom" fmla="*/ 94320 h 93960"/>
              </a:gdLst>
              <a:ahLst/>
              <a:rect l="textAreaLeft" t="textAreaTop" r="textAreaRight" b="textAreaBottom"/>
              <a:pathLst>
                <a:path w="9107" h="5972">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w="0">
              <a:noFill/>
            </a:ln>
          </p:spPr>
          <p:style>
            <a:lnRef idx="0"/>
            <a:fillRef idx="0"/>
            <a:effectRef idx="0"/>
            <a:fontRef idx="minor"/>
          </p:style>
          <p:txBody>
            <a:bodyPr tIns="47160" bIns="47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0" name="Google Shape;3441;p73"/>
            <p:cNvSpPr/>
            <p:nvPr/>
          </p:nvSpPr>
          <p:spPr>
            <a:xfrm>
              <a:off x="6849000" y="3389040"/>
              <a:ext cx="37800" cy="33480"/>
            </a:xfrm>
            <a:custGeom>
              <a:avLst/>
              <a:gdLst>
                <a:gd name="textAreaLeft" fmla="*/ 0 w 37800"/>
                <a:gd name="textAreaRight" fmla="*/ 38160 w 37800"/>
                <a:gd name="textAreaTop" fmla="*/ 0 h 33480"/>
                <a:gd name="textAreaBottom" fmla="*/ 33840 h 33480"/>
              </a:gdLst>
              <a:ahLst/>
              <a:rect l="textAreaLeft" t="textAreaTop" r="textAreaRight" b="textAreaBottom"/>
              <a:pathLst>
                <a:path w="2669" h="2156">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w="0">
              <a:noFill/>
            </a:ln>
          </p:spPr>
          <p:style>
            <a:lnRef idx="0"/>
            <a:fillRef idx="0"/>
            <a:effectRef idx="0"/>
            <a:fontRef idx="minor"/>
          </p:style>
          <p:txBody>
            <a:bodyPr tIns="16920" bIns="16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1" name="Google Shape;3442;p73"/>
            <p:cNvSpPr/>
            <p:nvPr/>
          </p:nvSpPr>
          <p:spPr>
            <a:xfrm>
              <a:off x="6870600" y="3403080"/>
              <a:ext cx="16200" cy="19800"/>
            </a:xfrm>
            <a:custGeom>
              <a:avLst/>
              <a:gdLst>
                <a:gd name="textAreaLeft" fmla="*/ 0 w 16200"/>
                <a:gd name="textAreaRight" fmla="*/ 16560 w 16200"/>
                <a:gd name="textAreaTop" fmla="*/ 0 h 19800"/>
                <a:gd name="textAreaBottom" fmla="*/ 20160 h 19800"/>
              </a:gdLst>
              <a:ahLst/>
              <a:rect l="textAreaLeft" t="textAreaTop" r="textAreaRight" b="textAreaBottom"/>
              <a:pathLst>
                <a:path w="1168" h="1284">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w="0">
              <a:noFill/>
            </a:ln>
          </p:spPr>
          <p:style>
            <a:lnRef idx="0"/>
            <a:fillRef idx="0"/>
            <a:effectRef idx="0"/>
            <a:fontRef idx="minor"/>
          </p:style>
          <p:txBody>
            <a:bodyPr tIns="10080" bIns="10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2" name="Google Shape;3443;p73"/>
            <p:cNvSpPr/>
            <p:nvPr/>
          </p:nvSpPr>
          <p:spPr>
            <a:xfrm>
              <a:off x="7317000" y="3303360"/>
              <a:ext cx="129960" cy="72000"/>
            </a:xfrm>
            <a:custGeom>
              <a:avLst/>
              <a:gdLst>
                <a:gd name="textAreaLeft" fmla="*/ 0 w 129960"/>
                <a:gd name="textAreaRight" fmla="*/ 130320 w 129960"/>
                <a:gd name="textAreaTop" fmla="*/ 0 h 72000"/>
                <a:gd name="textAreaBottom" fmla="*/ 72360 h 72000"/>
              </a:gdLst>
              <a:ahLst/>
              <a:rect l="textAreaLeft" t="textAreaTop" r="textAreaRight" b="textAreaBottom"/>
              <a:pathLst>
                <a:path w="9108" h="458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w="0">
              <a:noFill/>
            </a:ln>
          </p:spPr>
          <p:style>
            <a:lnRef idx="0"/>
            <a:fillRef idx="0"/>
            <a:effectRef idx="0"/>
            <a:fontRef idx="minor"/>
          </p:style>
          <p:txBody>
            <a:bodyPr tIns="36000" bIns="360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3" name="Google Shape;3444;p73"/>
            <p:cNvSpPr/>
            <p:nvPr/>
          </p:nvSpPr>
          <p:spPr>
            <a:xfrm>
              <a:off x="7324560" y="3224880"/>
              <a:ext cx="114840" cy="42840"/>
            </a:xfrm>
            <a:custGeom>
              <a:avLst/>
              <a:gdLst>
                <a:gd name="textAreaLeft" fmla="*/ 0 w 114840"/>
                <a:gd name="textAreaRight" fmla="*/ 115200 w 114840"/>
                <a:gd name="textAreaTop" fmla="*/ 0 h 42840"/>
                <a:gd name="textAreaBottom" fmla="*/ 43200 h 42840"/>
              </a:gdLst>
              <a:ahLst/>
              <a:rect l="textAreaLeft" t="textAreaTop" r="textAreaRight" b="textAreaBottom"/>
              <a:pathLst>
                <a:path w="8040" h="2732">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w="0">
              <a:noFill/>
            </a:ln>
          </p:spPr>
          <p:style>
            <a:lnRef idx="0"/>
            <a:fillRef idx="0"/>
            <a:effectRef idx="0"/>
            <a:fontRef idx="minor"/>
          </p:style>
          <p:txBody>
            <a:bodyPr tIns="21600" bIns="21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4" name="Google Shape;3445;p73"/>
            <p:cNvSpPr/>
            <p:nvPr/>
          </p:nvSpPr>
          <p:spPr>
            <a:xfrm>
              <a:off x="7327800" y="3201840"/>
              <a:ext cx="106200" cy="159480"/>
            </a:xfrm>
            <a:custGeom>
              <a:avLst/>
              <a:gdLst>
                <a:gd name="textAreaLeft" fmla="*/ 0 w 106200"/>
                <a:gd name="textAreaRight" fmla="*/ 106560 w 106200"/>
                <a:gd name="textAreaTop" fmla="*/ 0 h 159480"/>
                <a:gd name="textAreaBottom" fmla="*/ 159840 h 159480"/>
              </a:gdLst>
              <a:ahLst/>
              <a:rect l="textAreaLeft" t="textAreaTop" r="textAreaRight" b="textAreaBottom"/>
              <a:pathLst>
                <a:path w="7439" h="10131">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w="0">
              <a:noFill/>
            </a:ln>
          </p:spPr>
          <p:style>
            <a:lnRef idx="0"/>
            <a:fillRef idx="0"/>
            <a:effectRef idx="0"/>
            <a:fontRef idx="minor"/>
          </p:style>
          <p:txBody>
            <a:bodyPr tIns="79920" bIns="79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5" name="Google Shape;3446;p73"/>
            <p:cNvSpPr/>
            <p:nvPr/>
          </p:nvSpPr>
          <p:spPr>
            <a:xfrm>
              <a:off x="7327800" y="3201840"/>
              <a:ext cx="105840" cy="42480"/>
            </a:xfrm>
            <a:custGeom>
              <a:avLst/>
              <a:gdLst>
                <a:gd name="textAreaLeft" fmla="*/ 0 w 105840"/>
                <a:gd name="textAreaRight" fmla="*/ 106200 w 105840"/>
                <a:gd name="textAreaTop" fmla="*/ 0 h 42480"/>
                <a:gd name="textAreaBottom" fmla="*/ 42840 h 42480"/>
              </a:gdLst>
              <a:ahLst/>
              <a:rect l="textAreaLeft" t="textAreaTop" r="textAreaRight" b="textAreaBottom"/>
              <a:pathLst>
                <a:path w="7406" h="2722">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w="0">
              <a:noFill/>
            </a:ln>
          </p:spPr>
          <p:style>
            <a:lnRef idx="0"/>
            <a:fillRef idx="0"/>
            <a:effectRef idx="0"/>
            <a:fontRef idx="minor"/>
          </p:style>
          <p:txBody>
            <a:bodyPr tIns="21240" bIns="21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6" name="Google Shape;3447;p73"/>
            <p:cNvSpPr/>
            <p:nvPr/>
          </p:nvSpPr>
          <p:spPr>
            <a:xfrm>
              <a:off x="7320960" y="3175920"/>
              <a:ext cx="120240" cy="58320"/>
            </a:xfrm>
            <a:custGeom>
              <a:avLst/>
              <a:gdLst>
                <a:gd name="textAreaLeft" fmla="*/ 0 w 120240"/>
                <a:gd name="textAreaRight" fmla="*/ 120600 w 120240"/>
                <a:gd name="textAreaTop" fmla="*/ 0 h 58320"/>
                <a:gd name="textAreaBottom" fmla="*/ 58680 h 58320"/>
              </a:gdLst>
              <a:ahLst/>
              <a:rect l="textAreaLeft" t="textAreaTop" r="textAreaRight" b="textAreaBottom"/>
              <a:pathLst>
                <a:path w="8407" h="3726">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w="0">
              <a:noFill/>
            </a:ln>
          </p:spPr>
          <p:style>
            <a:lnRef idx="0"/>
            <a:fillRef idx="0"/>
            <a:effectRef idx="0"/>
            <a:fontRef idx="minor"/>
          </p:style>
          <p:txBody>
            <a:bodyPr tIns="29160" bIns="29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7" name="Google Shape;3448;p73"/>
            <p:cNvSpPr/>
            <p:nvPr/>
          </p:nvSpPr>
          <p:spPr>
            <a:xfrm>
              <a:off x="7314480" y="3159360"/>
              <a:ext cx="132120" cy="53280"/>
            </a:xfrm>
            <a:custGeom>
              <a:avLst/>
              <a:gdLst>
                <a:gd name="textAreaLeft" fmla="*/ 0 w 132120"/>
                <a:gd name="textAreaRight" fmla="*/ 132480 w 132120"/>
                <a:gd name="textAreaTop" fmla="*/ 0 h 53280"/>
                <a:gd name="textAreaBottom" fmla="*/ 53640 h 53280"/>
              </a:gdLst>
              <a:ahLst/>
              <a:rect l="textAreaLeft" t="textAreaTop" r="textAreaRight" b="textAreaBottom"/>
              <a:pathLst>
                <a:path w="9240" h="3409">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w="0">
              <a:noFill/>
            </a:ln>
          </p:spPr>
          <p:style>
            <a:lnRef idx="0"/>
            <a:fillRef idx="0"/>
            <a:effectRef idx="0"/>
            <a:fontRef idx="minor"/>
          </p:style>
          <p:txBody>
            <a:bodyPr tIns="26640" bIns="266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8" name="Google Shape;3449;p73"/>
            <p:cNvSpPr/>
            <p:nvPr/>
          </p:nvSpPr>
          <p:spPr>
            <a:xfrm>
              <a:off x="7329960" y="3162600"/>
              <a:ext cx="101520" cy="42480"/>
            </a:xfrm>
            <a:custGeom>
              <a:avLst/>
              <a:gdLst>
                <a:gd name="textAreaLeft" fmla="*/ 0 w 101520"/>
                <a:gd name="textAreaRight" fmla="*/ 101880 w 101520"/>
                <a:gd name="textAreaTop" fmla="*/ 0 h 42480"/>
                <a:gd name="textAreaBottom" fmla="*/ 42840 h 42480"/>
              </a:gdLst>
              <a:ahLst/>
              <a:rect l="textAreaLeft" t="textAreaTop" r="textAreaRight" b="textAreaBottom"/>
              <a:pathLst>
                <a:path w="7106" h="272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w="0">
              <a:noFill/>
            </a:ln>
          </p:spPr>
          <p:style>
            <a:lnRef idx="0"/>
            <a:fillRef idx="0"/>
            <a:effectRef idx="0"/>
            <a:fontRef idx="minor"/>
          </p:style>
          <p:txBody>
            <a:bodyPr tIns="21240" bIns="21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59" name="Google Shape;3450;p73"/>
            <p:cNvSpPr/>
            <p:nvPr/>
          </p:nvSpPr>
          <p:spPr>
            <a:xfrm>
              <a:off x="7330320" y="3147480"/>
              <a:ext cx="99360" cy="37080"/>
            </a:xfrm>
            <a:custGeom>
              <a:avLst/>
              <a:gdLst>
                <a:gd name="textAreaLeft" fmla="*/ 0 w 99360"/>
                <a:gd name="textAreaRight" fmla="*/ 99720 w 99360"/>
                <a:gd name="textAreaTop" fmla="*/ 0 h 37080"/>
                <a:gd name="textAreaBottom" fmla="*/ 37440 h 37080"/>
              </a:gdLst>
              <a:ahLst/>
              <a:rect l="textAreaLeft" t="textAreaTop" r="textAreaRight" b="textAreaBottom"/>
              <a:pathLst>
                <a:path w="6973" h="2362">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w="0">
              <a:noFill/>
            </a:ln>
          </p:spPr>
          <p:style>
            <a:lnRef idx="0"/>
            <a:fillRef idx="0"/>
            <a:effectRef idx="0"/>
            <a:fontRef idx="minor"/>
          </p:style>
          <p:txBody>
            <a:bodyPr tIns="18720" bIns="18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0" name="Google Shape;3451;p73"/>
            <p:cNvSpPr/>
            <p:nvPr/>
          </p:nvSpPr>
          <p:spPr>
            <a:xfrm>
              <a:off x="7341480" y="3153960"/>
              <a:ext cx="77400" cy="23400"/>
            </a:xfrm>
            <a:custGeom>
              <a:avLst/>
              <a:gdLst>
                <a:gd name="textAreaLeft" fmla="*/ 0 w 77400"/>
                <a:gd name="textAreaRight" fmla="*/ 77760 w 77400"/>
                <a:gd name="textAreaTop" fmla="*/ 0 h 23400"/>
                <a:gd name="textAreaBottom" fmla="*/ 23760 h 23400"/>
              </a:gdLst>
              <a:ahLst/>
              <a:rect l="textAreaLeft" t="textAreaTop" r="textAreaRight" b="textAreaBottom"/>
              <a:pathLst>
                <a:path w="5438" h="1515">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w="0">
              <a:noFill/>
            </a:ln>
          </p:spPr>
          <p:style>
            <a:lnRef idx="0"/>
            <a:fillRef idx="0"/>
            <a:effectRef idx="0"/>
            <a:fontRef idx="minor"/>
          </p:style>
          <p:txBody>
            <a:bodyPr tIns="11880" bIns="11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1" name="Google Shape;3452;p73"/>
            <p:cNvSpPr/>
            <p:nvPr/>
          </p:nvSpPr>
          <p:spPr>
            <a:xfrm>
              <a:off x="7343280" y="3159360"/>
              <a:ext cx="73800" cy="18360"/>
            </a:xfrm>
            <a:custGeom>
              <a:avLst/>
              <a:gdLst>
                <a:gd name="textAreaLeft" fmla="*/ 0 w 73800"/>
                <a:gd name="textAreaRight" fmla="*/ 74160 w 73800"/>
                <a:gd name="textAreaTop" fmla="*/ 0 h 18360"/>
                <a:gd name="textAreaBottom" fmla="*/ 18720 h 18360"/>
              </a:gdLst>
              <a:ahLst/>
              <a:rect l="textAreaLeft" t="textAreaTop" r="textAreaRight" b="textAreaBottom"/>
              <a:pathLst>
                <a:path w="5171" h="118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w="0">
              <a:noFill/>
            </a:ln>
          </p:spPr>
          <p:style>
            <a:lnRef idx="0"/>
            <a:fillRef idx="0"/>
            <a:effectRef idx="0"/>
            <a:fontRef idx="minor"/>
          </p:style>
          <p:txBody>
            <a:bodyPr tIns="9360" bIns="9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2" name="Google Shape;3453;p73"/>
            <p:cNvSpPr/>
            <p:nvPr/>
          </p:nvSpPr>
          <p:spPr>
            <a:xfrm>
              <a:off x="7395840" y="3166560"/>
              <a:ext cx="11520" cy="6480"/>
            </a:xfrm>
            <a:custGeom>
              <a:avLst/>
              <a:gdLst>
                <a:gd name="textAreaLeft" fmla="*/ 0 w 11520"/>
                <a:gd name="textAreaRight" fmla="*/ 11880 w 11520"/>
                <a:gd name="textAreaTop" fmla="*/ 0 h 6480"/>
                <a:gd name="textAreaBottom" fmla="*/ 6840 h 6480"/>
              </a:gdLst>
              <a:ahLst/>
              <a:rect l="textAreaLeft" t="textAreaTop" r="textAreaRight" b="textAreaBottom"/>
              <a:pathLst>
                <a:path w="835" h="427">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w="0">
              <a:noFill/>
            </a:ln>
          </p:spPr>
          <p:style>
            <a:lnRef idx="0"/>
            <a:fillRef idx="0"/>
            <a:effectRef idx="0"/>
            <a:fontRef idx="minor"/>
          </p:style>
          <p:txBody>
            <a:bodyPr tIns="3240" bIns="32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3" name="Google Shape;3454;p73"/>
            <p:cNvSpPr/>
            <p:nvPr/>
          </p:nvSpPr>
          <p:spPr>
            <a:xfrm>
              <a:off x="7329960" y="3245040"/>
              <a:ext cx="104400" cy="72000"/>
            </a:xfrm>
            <a:custGeom>
              <a:avLst/>
              <a:gdLst>
                <a:gd name="textAreaLeft" fmla="*/ 0 w 104400"/>
                <a:gd name="textAreaRight" fmla="*/ 104760 w 104400"/>
                <a:gd name="textAreaTop" fmla="*/ 0 h 72000"/>
                <a:gd name="textAreaBottom" fmla="*/ 72360 h 72000"/>
              </a:gdLst>
              <a:ahLst/>
              <a:rect l="textAreaLeft" t="textAreaTop" r="textAreaRight" b="textAreaBottom"/>
              <a:pathLst>
                <a:path w="7306" h="4594">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w="0">
              <a:noFill/>
            </a:ln>
          </p:spPr>
          <p:style>
            <a:lnRef idx="0"/>
            <a:fillRef idx="0"/>
            <a:effectRef idx="0"/>
            <a:fontRef idx="minor"/>
          </p:style>
          <p:txBody>
            <a:bodyPr tIns="36000" bIns="360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4" name="Google Shape;3455;p73"/>
            <p:cNvSpPr/>
            <p:nvPr/>
          </p:nvSpPr>
          <p:spPr>
            <a:xfrm>
              <a:off x="7344360" y="3280680"/>
              <a:ext cx="26640" cy="26280"/>
            </a:xfrm>
            <a:custGeom>
              <a:avLst/>
              <a:gdLst>
                <a:gd name="textAreaLeft" fmla="*/ 0 w 26640"/>
                <a:gd name="textAreaRight" fmla="*/ 27000 w 26640"/>
                <a:gd name="textAreaTop" fmla="*/ 0 h 26280"/>
                <a:gd name="textAreaBottom" fmla="*/ 26640 h 26280"/>
              </a:gdLst>
              <a:ahLst/>
              <a:rect l="textAreaLeft" t="textAreaTop" r="textAreaRight" b="textAreaBottom"/>
              <a:pathLst>
                <a:path w="1892" h="1686">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w="0">
              <a:noFill/>
            </a:ln>
          </p:spPr>
          <p:style>
            <a:lnRef idx="0"/>
            <a:fillRef idx="0"/>
            <a:effectRef idx="0"/>
            <a:fontRef idx="minor"/>
          </p:style>
          <p:txBody>
            <a:bodyPr tIns="13320" bIns="133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5" name="Google Shape;3456;p73"/>
            <p:cNvSpPr/>
            <p:nvPr/>
          </p:nvSpPr>
          <p:spPr>
            <a:xfrm>
              <a:off x="7351920" y="3274560"/>
              <a:ext cx="27000" cy="27360"/>
            </a:xfrm>
            <a:custGeom>
              <a:avLst/>
              <a:gdLst>
                <a:gd name="textAreaLeft" fmla="*/ 0 w 27000"/>
                <a:gd name="textAreaRight" fmla="*/ 27360 w 27000"/>
                <a:gd name="textAreaTop" fmla="*/ 0 h 27360"/>
                <a:gd name="textAreaBottom" fmla="*/ 27720 h 27360"/>
              </a:gdLst>
              <a:ahLst/>
              <a:rect l="textAreaLeft" t="textAreaTop" r="textAreaRight" b="textAreaBottom"/>
              <a:pathLst>
                <a:path w="1903" h="1762">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w="0">
              <a:noFill/>
            </a:ln>
          </p:spPr>
          <p:style>
            <a:lnRef idx="0"/>
            <a:fillRef idx="0"/>
            <a:effectRef idx="0"/>
            <a:fontRef idx="minor"/>
          </p:style>
          <p:txBody>
            <a:bodyPr tIns="13680" bIns="13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6" name="Google Shape;3457;p73"/>
            <p:cNvSpPr/>
            <p:nvPr/>
          </p:nvSpPr>
          <p:spPr>
            <a:xfrm>
              <a:off x="7501320" y="2986200"/>
              <a:ext cx="433080" cy="273960"/>
            </a:xfrm>
            <a:custGeom>
              <a:avLst/>
              <a:gdLst>
                <a:gd name="textAreaLeft" fmla="*/ 0 w 433080"/>
                <a:gd name="textAreaRight" fmla="*/ 433440 w 433080"/>
                <a:gd name="textAreaTop" fmla="*/ 0 h 273960"/>
                <a:gd name="textAreaBottom" fmla="*/ 274320 h 273960"/>
              </a:gdLst>
              <a:ahLst/>
              <a:rect l="textAreaLeft" t="textAreaTop" r="textAreaRight" b="textAreaBottom"/>
              <a:pathLst>
                <a:path w="30256" h="1739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7" name="Google Shape;3458;p73"/>
            <p:cNvSpPr/>
            <p:nvPr/>
          </p:nvSpPr>
          <p:spPr>
            <a:xfrm>
              <a:off x="7209360" y="2773080"/>
              <a:ext cx="499680" cy="332640"/>
            </a:xfrm>
            <a:custGeom>
              <a:avLst/>
              <a:gdLst>
                <a:gd name="textAreaLeft" fmla="*/ 0 w 499680"/>
                <a:gd name="textAreaRight" fmla="*/ 500040 w 499680"/>
                <a:gd name="textAreaTop" fmla="*/ 0 h 332640"/>
                <a:gd name="textAreaBottom" fmla="*/ 333000 h 332640"/>
              </a:gdLst>
              <a:ahLst/>
              <a:rect l="textAreaLeft" t="textAreaTop" r="textAreaRight" b="textAreaBottom"/>
              <a:pathLst>
                <a:path w="34893" h="21099">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8" name="Google Shape;3459;p73"/>
            <p:cNvSpPr/>
            <p:nvPr/>
          </p:nvSpPr>
          <p:spPr>
            <a:xfrm>
              <a:off x="7209360" y="2773080"/>
              <a:ext cx="499680" cy="332640"/>
            </a:xfrm>
            <a:custGeom>
              <a:avLst/>
              <a:gdLst>
                <a:gd name="textAreaLeft" fmla="*/ 0 w 499680"/>
                <a:gd name="textAreaRight" fmla="*/ 500040 w 499680"/>
                <a:gd name="textAreaTop" fmla="*/ 0 h 332640"/>
                <a:gd name="textAreaBottom" fmla="*/ 333000 h 332640"/>
              </a:gdLst>
              <a:ahLst/>
              <a:rect l="textAreaLeft" t="textAreaTop" r="textAreaRight" b="textAreaBottom"/>
              <a:pathLst>
                <a:path w="34893" h="21099">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69" name="Google Shape;3460;p73"/>
            <p:cNvSpPr/>
            <p:nvPr/>
          </p:nvSpPr>
          <p:spPr>
            <a:xfrm>
              <a:off x="7212960" y="2773080"/>
              <a:ext cx="493200" cy="312120"/>
            </a:xfrm>
            <a:custGeom>
              <a:avLst/>
              <a:gdLst>
                <a:gd name="textAreaLeft" fmla="*/ 0 w 493200"/>
                <a:gd name="textAreaRight" fmla="*/ 493560 w 493200"/>
                <a:gd name="textAreaTop" fmla="*/ 0 h 312120"/>
                <a:gd name="textAreaBottom" fmla="*/ 312480 h 312120"/>
              </a:gdLst>
              <a:ahLst/>
              <a:rect l="textAreaLeft" t="textAreaTop" r="textAreaRight" b="textAreaBottom"/>
              <a:pathLst>
                <a:path w="34459" h="19807">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0" name="Google Shape;3461;p73"/>
            <p:cNvSpPr/>
            <p:nvPr/>
          </p:nvSpPr>
          <p:spPr>
            <a:xfrm>
              <a:off x="7212960" y="2773080"/>
              <a:ext cx="493200" cy="312120"/>
            </a:xfrm>
            <a:custGeom>
              <a:avLst/>
              <a:gdLst>
                <a:gd name="textAreaLeft" fmla="*/ 0 w 493200"/>
                <a:gd name="textAreaRight" fmla="*/ 493560 w 493200"/>
                <a:gd name="textAreaTop" fmla="*/ 0 h 312120"/>
                <a:gd name="textAreaBottom" fmla="*/ 312480 h 312120"/>
              </a:gdLst>
              <a:ahLst/>
              <a:rect l="textAreaLeft" t="textAreaTop" r="textAreaRight" b="textAreaBottom"/>
              <a:pathLst>
                <a:path w="34459" h="19807">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1" name="Google Shape;3462;p73"/>
            <p:cNvSpPr/>
            <p:nvPr/>
          </p:nvSpPr>
          <p:spPr>
            <a:xfrm>
              <a:off x="7461360" y="2491200"/>
              <a:ext cx="471960" cy="690480"/>
            </a:xfrm>
            <a:custGeom>
              <a:avLst/>
              <a:gdLst>
                <a:gd name="textAreaLeft" fmla="*/ 0 w 471960"/>
                <a:gd name="textAreaRight" fmla="*/ 472320 w 471960"/>
                <a:gd name="textAreaTop" fmla="*/ 0 h 690480"/>
                <a:gd name="textAreaBottom" fmla="*/ 690840 h 690480"/>
              </a:gdLst>
              <a:ahLst/>
              <a:rect l="textAreaLeft" t="textAreaTop" r="textAreaRight" b="textAreaBottom"/>
              <a:pathLst>
                <a:path w="32958" h="4380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2" name="Google Shape;3463;p73"/>
            <p:cNvSpPr/>
            <p:nvPr/>
          </p:nvSpPr>
          <p:spPr>
            <a:xfrm>
              <a:off x="7461360" y="2491200"/>
              <a:ext cx="471960" cy="690480"/>
            </a:xfrm>
            <a:custGeom>
              <a:avLst/>
              <a:gdLst>
                <a:gd name="textAreaLeft" fmla="*/ 0 w 471960"/>
                <a:gd name="textAreaRight" fmla="*/ 472320 w 471960"/>
                <a:gd name="textAreaTop" fmla="*/ 0 h 690480"/>
                <a:gd name="textAreaBottom" fmla="*/ 690840 h 690480"/>
              </a:gdLst>
              <a:ahLst/>
              <a:rect l="textAreaLeft" t="textAreaTop" r="textAreaRight" b="textAreaBottom"/>
              <a:pathLst>
                <a:path w="32958" h="4380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3" name="Google Shape;3464;p73"/>
            <p:cNvSpPr/>
            <p:nvPr/>
          </p:nvSpPr>
          <p:spPr>
            <a:xfrm>
              <a:off x="7496640" y="2491200"/>
              <a:ext cx="436320" cy="656640"/>
            </a:xfrm>
            <a:custGeom>
              <a:avLst/>
              <a:gdLst>
                <a:gd name="textAreaLeft" fmla="*/ 0 w 436320"/>
                <a:gd name="textAreaRight" fmla="*/ 436680 w 436320"/>
                <a:gd name="textAreaTop" fmla="*/ 0 h 656640"/>
                <a:gd name="textAreaBottom" fmla="*/ 657000 h 656640"/>
              </a:gdLst>
              <a:ahLst/>
              <a:rect l="textAreaLeft" t="textAreaTop" r="textAreaRight" b="textAreaBottom"/>
              <a:pathLst>
                <a:path w="30489" h="41656">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4" name="Google Shape;3465;p73"/>
            <p:cNvSpPr/>
            <p:nvPr/>
          </p:nvSpPr>
          <p:spPr>
            <a:xfrm>
              <a:off x="7496640" y="2491200"/>
              <a:ext cx="436320" cy="656640"/>
            </a:xfrm>
            <a:custGeom>
              <a:avLst/>
              <a:gdLst>
                <a:gd name="textAreaLeft" fmla="*/ 0 w 436320"/>
                <a:gd name="textAreaRight" fmla="*/ 436680 w 436320"/>
                <a:gd name="textAreaTop" fmla="*/ 0 h 656640"/>
                <a:gd name="textAreaBottom" fmla="*/ 657000 h 656640"/>
              </a:gdLst>
              <a:ahLst/>
              <a:rect l="textAreaLeft" t="textAreaTop" r="textAreaRight" b="textAreaBottom"/>
              <a:pathLst>
                <a:path w="30489" h="41656">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5" name="Google Shape;3466;p73"/>
            <p:cNvSpPr/>
            <p:nvPr/>
          </p:nvSpPr>
          <p:spPr>
            <a:xfrm>
              <a:off x="7492680" y="2513880"/>
              <a:ext cx="440280" cy="666000"/>
            </a:xfrm>
            <a:custGeom>
              <a:avLst/>
              <a:gdLst>
                <a:gd name="textAreaLeft" fmla="*/ 0 w 440280"/>
                <a:gd name="textAreaRight" fmla="*/ 440640 w 440280"/>
                <a:gd name="textAreaTop" fmla="*/ 0 h 666000"/>
                <a:gd name="textAreaBottom" fmla="*/ 666360 h 666000"/>
              </a:gdLst>
              <a:ahLst/>
              <a:rect l="textAreaLeft" t="textAreaTop" r="textAreaRight" b="textAreaBottom"/>
              <a:pathLst>
                <a:path w="30751" h="42244">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6" name="Google Shape;3467;p73"/>
            <p:cNvSpPr/>
            <p:nvPr/>
          </p:nvSpPr>
          <p:spPr>
            <a:xfrm>
              <a:off x="7492680" y="2513880"/>
              <a:ext cx="440280" cy="666000"/>
            </a:xfrm>
            <a:custGeom>
              <a:avLst/>
              <a:gdLst>
                <a:gd name="textAreaLeft" fmla="*/ 0 w 440280"/>
                <a:gd name="textAreaRight" fmla="*/ 440640 w 440280"/>
                <a:gd name="textAreaTop" fmla="*/ 0 h 666000"/>
                <a:gd name="textAreaBottom" fmla="*/ 666360 h 666000"/>
              </a:gdLst>
              <a:ahLst/>
              <a:rect l="textAreaLeft" t="textAreaTop" r="textAreaRight" b="textAreaBottom"/>
              <a:pathLst>
                <a:path w="30751" h="42244">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7" name="Google Shape;3468;p73"/>
            <p:cNvSpPr/>
            <p:nvPr/>
          </p:nvSpPr>
          <p:spPr>
            <a:xfrm>
              <a:off x="7686720" y="2808360"/>
              <a:ext cx="51840" cy="77040"/>
            </a:xfrm>
            <a:custGeom>
              <a:avLst/>
              <a:gdLst>
                <a:gd name="textAreaLeft" fmla="*/ 0 w 51840"/>
                <a:gd name="textAreaRight" fmla="*/ 52200 w 51840"/>
                <a:gd name="textAreaTop" fmla="*/ 0 h 77040"/>
                <a:gd name="textAreaBottom" fmla="*/ 77400 h 77040"/>
              </a:gdLst>
              <a:ahLst/>
              <a:rect l="textAreaLeft" t="textAreaTop" r="textAreaRight" b="textAreaBottom"/>
              <a:pathLst>
                <a:path w="3651" h="4898">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w="0">
              <a:noFill/>
            </a:ln>
          </p:spPr>
          <p:style>
            <a:lnRef idx="0"/>
            <a:fillRef idx="0"/>
            <a:effectRef idx="0"/>
            <a:fontRef idx="minor"/>
          </p:style>
          <p:txBody>
            <a:bodyPr tIns="38520" bIns="385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8" name="Google Shape;3469;p73"/>
            <p:cNvSpPr/>
            <p:nvPr/>
          </p:nvSpPr>
          <p:spPr>
            <a:xfrm>
              <a:off x="7680960" y="2907720"/>
              <a:ext cx="108000" cy="69120"/>
            </a:xfrm>
            <a:custGeom>
              <a:avLst/>
              <a:gdLst>
                <a:gd name="textAreaLeft" fmla="*/ 0 w 108000"/>
                <a:gd name="textAreaRight" fmla="*/ 108360 w 108000"/>
                <a:gd name="textAreaTop" fmla="*/ 0 h 69120"/>
                <a:gd name="textAreaBottom" fmla="*/ 69480 h 69120"/>
              </a:gdLst>
              <a:ahLst/>
              <a:rect l="textAreaLeft" t="textAreaTop" r="textAreaRight" b="textAreaBottom"/>
              <a:pathLst>
                <a:path w="7574" h="4404">
                  <a:moveTo>
                    <a:pt x="6472" y="1"/>
                  </a:moveTo>
                  <a:lnTo>
                    <a:pt x="1" y="3770"/>
                  </a:lnTo>
                  <a:lnTo>
                    <a:pt x="1102" y="4404"/>
                  </a:lnTo>
                  <a:lnTo>
                    <a:pt x="7573" y="668"/>
                  </a:lnTo>
                  <a:lnTo>
                    <a:pt x="6472" y="1"/>
                  </a:lnTo>
                  <a:close/>
                </a:path>
              </a:pathLst>
            </a:custGeom>
            <a:solidFill>
              <a:srgbClr val="ffc100"/>
            </a:solidFill>
            <a:ln w="0">
              <a:noFill/>
            </a:ln>
          </p:spPr>
          <p:style>
            <a:lnRef idx="0"/>
            <a:fillRef idx="0"/>
            <a:effectRef idx="0"/>
            <a:fontRef idx="minor"/>
          </p:style>
          <p:txBody>
            <a:bodyPr tIns="34560" bIns="34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79" name="Google Shape;3470;p73"/>
            <p:cNvSpPr/>
            <p:nvPr/>
          </p:nvSpPr>
          <p:spPr>
            <a:xfrm>
              <a:off x="7680960" y="2907720"/>
              <a:ext cx="108000" cy="69120"/>
            </a:xfrm>
            <a:custGeom>
              <a:avLst/>
              <a:gdLst>
                <a:gd name="textAreaLeft" fmla="*/ 0 w 108000"/>
                <a:gd name="textAreaRight" fmla="*/ 108360 w 108000"/>
                <a:gd name="textAreaTop" fmla="*/ 0 h 69120"/>
                <a:gd name="textAreaBottom" fmla="*/ 69480 h 69120"/>
              </a:gdLst>
              <a:ahLst/>
              <a:rect l="textAreaLeft" t="textAreaTop" r="textAreaRight" b="textAreaBottom"/>
              <a:pathLst>
                <a:path w="7574" h="4404">
                  <a:moveTo>
                    <a:pt x="6472" y="1"/>
                  </a:moveTo>
                  <a:lnTo>
                    <a:pt x="1" y="3770"/>
                  </a:lnTo>
                  <a:lnTo>
                    <a:pt x="1102" y="4404"/>
                  </a:lnTo>
                  <a:lnTo>
                    <a:pt x="7573" y="668"/>
                  </a:lnTo>
                  <a:lnTo>
                    <a:pt x="6472" y="1"/>
                  </a:lnTo>
                  <a:close/>
                </a:path>
              </a:pathLst>
            </a:custGeom>
            <a:solidFill>
              <a:srgbClr val="ffffff"/>
            </a:solidFill>
            <a:ln w="0">
              <a:noFill/>
            </a:ln>
          </p:spPr>
          <p:style>
            <a:lnRef idx="0"/>
            <a:fillRef idx="0"/>
            <a:effectRef idx="0"/>
            <a:fontRef idx="minor"/>
          </p:style>
          <p:txBody>
            <a:bodyPr tIns="34560" bIns="345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0" name="Google Shape;3471;p73"/>
            <p:cNvSpPr/>
            <p:nvPr/>
          </p:nvSpPr>
          <p:spPr>
            <a:xfrm>
              <a:off x="7650360" y="2918160"/>
              <a:ext cx="187920" cy="246960"/>
            </a:xfrm>
            <a:custGeom>
              <a:avLst/>
              <a:gdLst>
                <a:gd name="textAreaLeft" fmla="*/ 0 w 187920"/>
                <a:gd name="textAreaRight" fmla="*/ 188280 w 187920"/>
                <a:gd name="textAreaTop" fmla="*/ 0 h 246960"/>
                <a:gd name="textAreaBottom" fmla="*/ 247320 h 246960"/>
              </a:gdLst>
              <a:ahLst/>
              <a:rect l="textAreaLeft" t="textAreaTop" r="textAreaRight" b="textAreaBottom"/>
              <a:pathLst>
                <a:path w="13143" h="15679">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1" name="Google Shape;3472;p73"/>
            <p:cNvSpPr/>
            <p:nvPr/>
          </p:nvSpPr>
          <p:spPr>
            <a:xfrm>
              <a:off x="7650360" y="2918160"/>
              <a:ext cx="187920" cy="246960"/>
            </a:xfrm>
            <a:custGeom>
              <a:avLst/>
              <a:gdLst>
                <a:gd name="textAreaLeft" fmla="*/ 0 w 187920"/>
                <a:gd name="textAreaRight" fmla="*/ 188280 w 187920"/>
                <a:gd name="textAreaTop" fmla="*/ 0 h 246960"/>
                <a:gd name="textAreaBottom" fmla="*/ 247320 h 246960"/>
              </a:gdLst>
              <a:ahLst/>
              <a:rect l="textAreaLeft" t="textAreaTop" r="textAreaRight" b="textAreaBottom"/>
              <a:pathLst>
                <a:path w="13143" h="15679">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2" name="Google Shape;3473;p73"/>
            <p:cNvSpPr/>
            <p:nvPr/>
          </p:nvSpPr>
          <p:spPr>
            <a:xfrm>
              <a:off x="7651800" y="3087360"/>
              <a:ext cx="46080" cy="56520"/>
            </a:xfrm>
            <a:custGeom>
              <a:avLst/>
              <a:gdLst>
                <a:gd name="textAreaLeft" fmla="*/ 0 w 46080"/>
                <a:gd name="textAreaRight" fmla="*/ 46440 w 46080"/>
                <a:gd name="textAreaTop" fmla="*/ 0 h 56520"/>
                <a:gd name="textAreaBottom" fmla="*/ 56880 h 56520"/>
              </a:gdLst>
              <a:ahLst/>
              <a:rect l="textAreaLeft" t="textAreaTop" r="textAreaRight" b="textAreaBottom"/>
              <a:pathLst>
                <a:path w="3236" h="3604">
                  <a:moveTo>
                    <a:pt x="2669" y="0"/>
                  </a:moveTo>
                  <a:lnTo>
                    <a:pt x="0" y="1535"/>
                  </a:lnTo>
                  <a:lnTo>
                    <a:pt x="3236" y="3603"/>
                  </a:lnTo>
                  <a:lnTo>
                    <a:pt x="2669" y="0"/>
                  </a:lnTo>
                  <a:close/>
                </a:path>
              </a:pathLst>
            </a:custGeom>
            <a:solidFill>
              <a:srgbClr val="ffc100"/>
            </a:solidFill>
            <a:ln w="0">
              <a:noFill/>
            </a:ln>
          </p:spPr>
          <p:style>
            <a:lnRef idx="0"/>
            <a:fillRef idx="0"/>
            <a:effectRef idx="0"/>
            <a:fontRef idx="minor"/>
          </p:style>
          <p:txBody>
            <a:bodyPr tIns="28440" bIns="28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3" name="Google Shape;3474;p73"/>
            <p:cNvSpPr/>
            <p:nvPr/>
          </p:nvSpPr>
          <p:spPr>
            <a:xfrm>
              <a:off x="7651800" y="3087360"/>
              <a:ext cx="46080" cy="56520"/>
            </a:xfrm>
            <a:custGeom>
              <a:avLst/>
              <a:gdLst>
                <a:gd name="textAreaLeft" fmla="*/ 0 w 46080"/>
                <a:gd name="textAreaRight" fmla="*/ 46440 w 46080"/>
                <a:gd name="textAreaTop" fmla="*/ 0 h 56520"/>
                <a:gd name="textAreaBottom" fmla="*/ 56880 h 56520"/>
              </a:gdLst>
              <a:ahLst/>
              <a:rect l="textAreaLeft" t="textAreaTop" r="textAreaRight" b="textAreaBottom"/>
              <a:pathLst>
                <a:path w="3236" h="3604">
                  <a:moveTo>
                    <a:pt x="2669" y="0"/>
                  </a:moveTo>
                  <a:lnTo>
                    <a:pt x="0" y="1535"/>
                  </a:lnTo>
                  <a:lnTo>
                    <a:pt x="3236" y="3603"/>
                  </a:lnTo>
                  <a:lnTo>
                    <a:pt x="2669" y="0"/>
                  </a:lnTo>
                  <a:close/>
                </a:path>
              </a:pathLst>
            </a:custGeom>
            <a:solidFill>
              <a:srgbClr val="000000"/>
            </a:solidFill>
            <a:ln w="0">
              <a:noFill/>
            </a:ln>
          </p:spPr>
          <p:style>
            <a:lnRef idx="0"/>
            <a:fillRef idx="0"/>
            <a:effectRef idx="0"/>
            <a:fontRef idx="minor"/>
          </p:style>
          <p:txBody>
            <a:bodyPr tIns="28440" bIns="28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4" name="Google Shape;3475;p73"/>
            <p:cNvSpPr/>
            <p:nvPr/>
          </p:nvSpPr>
          <p:spPr>
            <a:xfrm>
              <a:off x="7650000" y="2967120"/>
              <a:ext cx="61920" cy="198000"/>
            </a:xfrm>
            <a:custGeom>
              <a:avLst/>
              <a:gdLst>
                <a:gd name="textAreaLeft" fmla="*/ 0 w 61920"/>
                <a:gd name="textAreaRight" fmla="*/ 62280 w 61920"/>
                <a:gd name="textAreaTop" fmla="*/ 0 h 198000"/>
                <a:gd name="textAreaBottom" fmla="*/ 198360 h 198000"/>
              </a:gdLst>
              <a:ahLst/>
              <a:rect l="textAreaLeft" t="textAreaTop" r="textAreaRight" b="textAreaBottom"/>
              <a:pathLst>
                <a:path w="4338" h="12577">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5" name="Google Shape;3476;p73"/>
            <p:cNvSpPr/>
            <p:nvPr/>
          </p:nvSpPr>
          <p:spPr>
            <a:xfrm>
              <a:off x="7650000" y="2967120"/>
              <a:ext cx="61920" cy="198000"/>
            </a:xfrm>
            <a:custGeom>
              <a:avLst/>
              <a:gdLst>
                <a:gd name="textAreaLeft" fmla="*/ 0 w 61920"/>
                <a:gd name="textAreaRight" fmla="*/ 62280 w 61920"/>
                <a:gd name="textAreaTop" fmla="*/ 0 h 198000"/>
                <a:gd name="textAreaBottom" fmla="*/ 198360 h 198000"/>
              </a:gdLst>
              <a:ahLst/>
              <a:rect l="textAreaLeft" t="textAreaTop" r="textAreaRight" b="textAreaBottom"/>
              <a:pathLst>
                <a:path w="4338" h="12577">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6" name="Google Shape;3477;p73"/>
            <p:cNvSpPr/>
            <p:nvPr/>
          </p:nvSpPr>
          <p:spPr>
            <a:xfrm>
              <a:off x="6257160" y="3975120"/>
              <a:ext cx="494280" cy="313920"/>
            </a:xfrm>
            <a:custGeom>
              <a:avLst/>
              <a:gdLst>
                <a:gd name="textAreaLeft" fmla="*/ 0 w 494280"/>
                <a:gd name="textAreaRight" fmla="*/ 494640 w 494280"/>
                <a:gd name="textAreaTop" fmla="*/ 0 h 313920"/>
                <a:gd name="textAreaBottom" fmla="*/ 314280 h 313920"/>
              </a:gdLst>
              <a:ahLst/>
              <a:rect l="textAreaLeft" t="textAreaTop" r="textAreaRight" b="textAreaBottom"/>
              <a:pathLst>
                <a:path w="34526" h="19915">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7" name="Google Shape;3478;p73"/>
            <p:cNvSpPr/>
            <p:nvPr/>
          </p:nvSpPr>
          <p:spPr>
            <a:xfrm>
              <a:off x="6257160" y="3975120"/>
              <a:ext cx="494280" cy="313920"/>
            </a:xfrm>
            <a:custGeom>
              <a:avLst/>
              <a:gdLst>
                <a:gd name="textAreaLeft" fmla="*/ 0 w 494280"/>
                <a:gd name="textAreaRight" fmla="*/ 494640 w 494280"/>
                <a:gd name="textAreaTop" fmla="*/ 0 h 313920"/>
                <a:gd name="textAreaBottom" fmla="*/ 314280 h 313920"/>
              </a:gdLst>
              <a:ahLst/>
              <a:rect l="textAreaLeft" t="textAreaTop" r="textAreaRight" b="textAreaBottom"/>
              <a:pathLst>
                <a:path w="34526" h="19915">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8" name="Google Shape;3479;p73"/>
            <p:cNvSpPr/>
            <p:nvPr/>
          </p:nvSpPr>
          <p:spPr>
            <a:xfrm>
              <a:off x="6257160" y="3969000"/>
              <a:ext cx="495360" cy="313920"/>
            </a:xfrm>
            <a:custGeom>
              <a:avLst/>
              <a:gdLst>
                <a:gd name="textAreaLeft" fmla="*/ 0 w 495360"/>
                <a:gd name="textAreaRight" fmla="*/ 495720 w 495360"/>
                <a:gd name="textAreaTop" fmla="*/ 0 h 313920"/>
                <a:gd name="textAreaBottom" fmla="*/ 314280 h 313920"/>
              </a:gdLst>
              <a:ahLst/>
              <a:rect l="textAreaLeft" t="textAreaTop" r="textAreaRight" b="textAreaBottom"/>
              <a:pathLst>
                <a:path w="34593" h="19915">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89" name="Google Shape;3480;p73"/>
            <p:cNvSpPr/>
            <p:nvPr/>
          </p:nvSpPr>
          <p:spPr>
            <a:xfrm>
              <a:off x="6257160" y="3969000"/>
              <a:ext cx="495360" cy="313920"/>
            </a:xfrm>
            <a:custGeom>
              <a:avLst/>
              <a:gdLst>
                <a:gd name="textAreaLeft" fmla="*/ 0 w 495360"/>
                <a:gd name="textAreaRight" fmla="*/ 495720 w 495360"/>
                <a:gd name="textAreaTop" fmla="*/ 0 h 313920"/>
                <a:gd name="textAreaBottom" fmla="*/ 314280 h 313920"/>
              </a:gdLst>
              <a:ahLst/>
              <a:rect l="textAreaLeft" t="textAreaTop" r="textAreaRight" b="textAreaBottom"/>
              <a:pathLst>
                <a:path w="34593" h="19915">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0" name="Google Shape;3481;p73"/>
            <p:cNvSpPr/>
            <p:nvPr/>
          </p:nvSpPr>
          <p:spPr>
            <a:xfrm>
              <a:off x="6285240" y="3968640"/>
              <a:ext cx="459720" cy="292680"/>
            </a:xfrm>
            <a:custGeom>
              <a:avLst/>
              <a:gdLst>
                <a:gd name="textAreaLeft" fmla="*/ 0 w 459720"/>
                <a:gd name="textAreaRight" fmla="*/ 460080 w 459720"/>
                <a:gd name="textAreaTop" fmla="*/ 0 h 292680"/>
                <a:gd name="textAreaBottom" fmla="*/ 293040 h 292680"/>
              </a:gdLst>
              <a:ahLst/>
              <a:rect l="textAreaLeft" t="textAreaTop" r="textAreaRight" b="textAreaBottom"/>
              <a:pathLst>
                <a:path w="32124" h="18572">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1" name="Google Shape;3482;p73"/>
            <p:cNvSpPr/>
            <p:nvPr/>
          </p:nvSpPr>
          <p:spPr>
            <a:xfrm>
              <a:off x="6285240" y="3937680"/>
              <a:ext cx="460440" cy="291600"/>
            </a:xfrm>
            <a:custGeom>
              <a:avLst/>
              <a:gdLst>
                <a:gd name="textAreaLeft" fmla="*/ 0 w 460440"/>
                <a:gd name="textAreaRight" fmla="*/ 460800 w 460440"/>
                <a:gd name="textAreaTop" fmla="*/ 0 h 291600"/>
                <a:gd name="textAreaBottom" fmla="*/ 291960 h 291600"/>
              </a:gdLst>
              <a:ahLst/>
              <a:rect l="textAreaLeft" t="textAreaTop" r="textAreaRight" b="textAreaBottom"/>
              <a:pathLst>
                <a:path w="32158" h="18514">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2" name="Google Shape;3483;p73"/>
            <p:cNvSpPr/>
            <p:nvPr/>
          </p:nvSpPr>
          <p:spPr>
            <a:xfrm>
              <a:off x="6285240" y="4062240"/>
              <a:ext cx="263520" cy="198720"/>
            </a:xfrm>
            <a:custGeom>
              <a:avLst/>
              <a:gdLst>
                <a:gd name="textAreaLeft" fmla="*/ 0 w 263520"/>
                <a:gd name="textAreaRight" fmla="*/ 263880 w 263520"/>
                <a:gd name="textAreaTop" fmla="*/ 0 h 198720"/>
                <a:gd name="textAreaBottom" fmla="*/ 199080 h 198720"/>
              </a:gdLst>
              <a:ahLst/>
              <a:rect l="textAreaLeft" t="textAreaTop" r="textAreaRight" b="textAreaBottom"/>
              <a:pathLst>
                <a:path w="18414" h="12610">
                  <a:moveTo>
                    <a:pt x="1" y="0"/>
                  </a:moveTo>
                  <a:lnTo>
                    <a:pt x="1" y="2002"/>
                  </a:lnTo>
                  <a:lnTo>
                    <a:pt x="18414" y="12609"/>
                  </a:lnTo>
                  <a:lnTo>
                    <a:pt x="18414" y="10608"/>
                  </a:lnTo>
                  <a:lnTo>
                    <a:pt x="1" y="0"/>
                  </a:lnTo>
                  <a:close/>
                </a:path>
              </a:pathLst>
            </a:custGeom>
            <a:solidFill>
              <a:srgbClr val="e6e6e6"/>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3" name="Google Shape;3484;p73"/>
            <p:cNvSpPr/>
            <p:nvPr/>
          </p:nvSpPr>
          <p:spPr>
            <a:xfrm>
              <a:off x="6543720" y="4212720"/>
              <a:ext cx="10080" cy="5760"/>
            </a:xfrm>
            <a:custGeom>
              <a:avLst/>
              <a:gdLst>
                <a:gd name="textAreaLeft" fmla="*/ 0 w 10080"/>
                <a:gd name="textAreaRight" fmla="*/ 10440 w 10080"/>
                <a:gd name="textAreaTop" fmla="*/ 0 h 5760"/>
                <a:gd name="textAreaBottom" fmla="*/ 6120 h 5760"/>
              </a:gdLst>
              <a:ahLst/>
              <a:rect l="textAreaLeft" t="textAreaTop" r="textAreaRight" b="textAreaBottom"/>
              <a:pathLst>
                <a:path w="735" h="382">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4" name="Google Shape;3485;p73"/>
            <p:cNvSpPr/>
            <p:nvPr/>
          </p:nvSpPr>
          <p:spPr>
            <a:xfrm>
              <a:off x="6515640" y="4208400"/>
              <a:ext cx="35640" cy="48600"/>
            </a:xfrm>
            <a:custGeom>
              <a:avLst/>
              <a:gdLst>
                <a:gd name="textAreaLeft" fmla="*/ 0 w 35640"/>
                <a:gd name="textAreaRight" fmla="*/ 36000 w 35640"/>
                <a:gd name="textAreaTop" fmla="*/ 0 h 48600"/>
                <a:gd name="textAreaBottom" fmla="*/ 48960 h 48600"/>
              </a:gdLst>
              <a:ahLst/>
              <a:rect l="textAreaLeft" t="textAreaTop" r="textAreaRight" b="textAreaBottom"/>
              <a:pathLst>
                <a:path w="2503" h="3109">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5" name="Google Shape;3486;p73"/>
            <p:cNvSpPr/>
            <p:nvPr/>
          </p:nvSpPr>
          <p:spPr>
            <a:xfrm>
              <a:off x="6524280" y="4090680"/>
              <a:ext cx="227160" cy="127440"/>
            </a:xfrm>
            <a:custGeom>
              <a:avLst/>
              <a:gdLst>
                <a:gd name="textAreaLeft" fmla="*/ 0 w 227160"/>
                <a:gd name="textAreaRight" fmla="*/ 227520 w 227160"/>
                <a:gd name="textAreaTop" fmla="*/ 0 h 127440"/>
                <a:gd name="textAreaBottom" fmla="*/ 127800 h 127440"/>
              </a:gdLst>
              <a:ahLst/>
              <a:rect l="textAreaLeft" t="textAreaTop" r="textAreaRight" b="textAreaBottom"/>
              <a:pathLst>
                <a:path w="15879" h="8107">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w="0">
              <a:noFill/>
            </a:ln>
          </p:spPr>
          <p:style>
            <a:lnRef idx="0"/>
            <a:fillRef idx="0"/>
            <a:effectRef idx="0"/>
            <a:fontRef idx="minor"/>
          </p:style>
          <p:txBody>
            <a:bodyPr tIns="63720" bIns="63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6" name="Google Shape;3487;p73"/>
            <p:cNvSpPr/>
            <p:nvPr/>
          </p:nvSpPr>
          <p:spPr>
            <a:xfrm>
              <a:off x="6524280" y="4090680"/>
              <a:ext cx="227160" cy="127440"/>
            </a:xfrm>
            <a:custGeom>
              <a:avLst/>
              <a:gdLst>
                <a:gd name="textAreaLeft" fmla="*/ 0 w 227160"/>
                <a:gd name="textAreaRight" fmla="*/ 227520 w 227160"/>
                <a:gd name="textAreaTop" fmla="*/ 0 h 127440"/>
                <a:gd name="textAreaBottom" fmla="*/ 127800 h 127440"/>
              </a:gdLst>
              <a:ahLst/>
              <a:rect l="textAreaLeft" t="textAreaTop" r="textAreaRight" b="textAreaBottom"/>
              <a:pathLst>
                <a:path w="15879" h="8107">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w="0">
              <a:noFill/>
            </a:ln>
          </p:spPr>
          <p:style>
            <a:lnRef idx="0"/>
            <a:fillRef idx="0"/>
            <a:effectRef idx="0"/>
            <a:fontRef idx="minor"/>
          </p:style>
          <p:txBody>
            <a:bodyPr tIns="63720" bIns="63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7" name="Google Shape;3488;p73"/>
            <p:cNvSpPr/>
            <p:nvPr/>
          </p:nvSpPr>
          <p:spPr>
            <a:xfrm>
              <a:off x="6257160" y="3924360"/>
              <a:ext cx="495360" cy="290160"/>
            </a:xfrm>
            <a:custGeom>
              <a:avLst/>
              <a:gdLst>
                <a:gd name="textAreaLeft" fmla="*/ 0 w 495360"/>
                <a:gd name="textAreaRight" fmla="*/ 495720 w 495360"/>
                <a:gd name="textAreaTop" fmla="*/ 0 h 290160"/>
                <a:gd name="textAreaBottom" fmla="*/ 290520 h 290160"/>
              </a:gdLst>
              <a:ahLst/>
              <a:rect l="textAreaLeft" t="textAreaTop" r="textAreaRight" b="textAreaBottom"/>
              <a:pathLst>
                <a:path w="34593" h="18414">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8" name="Google Shape;3489;p73"/>
            <p:cNvSpPr/>
            <p:nvPr/>
          </p:nvSpPr>
          <p:spPr>
            <a:xfrm>
              <a:off x="6257160" y="404712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6">
                  <a:moveTo>
                    <a:pt x="1" y="1"/>
                  </a:moveTo>
                  <a:lnTo>
                    <a:pt x="1" y="4738"/>
                  </a:lnTo>
                  <a:lnTo>
                    <a:pt x="18414" y="15345"/>
                  </a:lnTo>
                  <a:lnTo>
                    <a:pt x="18414" y="10642"/>
                  </a:lnTo>
                  <a:lnTo>
                    <a:pt x="1"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9" name="Google Shape;3490;p73"/>
            <p:cNvSpPr/>
            <p:nvPr/>
          </p:nvSpPr>
          <p:spPr>
            <a:xfrm>
              <a:off x="6257160" y="404712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6">
                  <a:moveTo>
                    <a:pt x="1" y="1"/>
                  </a:moveTo>
                  <a:lnTo>
                    <a:pt x="1" y="4738"/>
                  </a:lnTo>
                  <a:lnTo>
                    <a:pt x="18414" y="15345"/>
                  </a:lnTo>
                  <a:lnTo>
                    <a:pt x="18414" y="10642"/>
                  </a:lnTo>
                  <a:lnTo>
                    <a:pt x="1"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0" name="Google Shape;3491;p73"/>
            <p:cNvSpPr/>
            <p:nvPr/>
          </p:nvSpPr>
          <p:spPr>
            <a:xfrm>
              <a:off x="6444360" y="4192200"/>
              <a:ext cx="36000" cy="48600"/>
            </a:xfrm>
            <a:custGeom>
              <a:avLst/>
              <a:gdLst>
                <a:gd name="textAreaLeft" fmla="*/ 0 w 36000"/>
                <a:gd name="textAreaRight" fmla="*/ 36360 w 36000"/>
                <a:gd name="textAreaTop" fmla="*/ 0 h 48600"/>
                <a:gd name="textAreaBottom" fmla="*/ 48960 h 48600"/>
              </a:gdLst>
              <a:ahLst/>
              <a:rect l="textAreaLeft" t="textAreaTop" r="textAreaRight" b="textAreaBottom"/>
              <a:pathLst>
                <a:path w="2536" h="3103">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1" name="Google Shape;3492;p73"/>
            <p:cNvSpPr/>
            <p:nvPr/>
          </p:nvSpPr>
          <p:spPr>
            <a:xfrm>
              <a:off x="6447600" y="4195800"/>
              <a:ext cx="28800" cy="41400"/>
            </a:xfrm>
            <a:custGeom>
              <a:avLst/>
              <a:gdLst>
                <a:gd name="textAreaLeft" fmla="*/ 0 w 28800"/>
                <a:gd name="textAreaRight" fmla="*/ 29160 w 28800"/>
                <a:gd name="textAreaTop" fmla="*/ 0 h 41400"/>
                <a:gd name="textAreaBottom" fmla="*/ 41760 h 41400"/>
              </a:gdLst>
              <a:ahLst/>
              <a:rect l="textAreaLeft" t="textAreaTop" r="textAreaRight" b="textAreaBottom"/>
              <a:pathLst>
                <a:path w="2035" h="2657">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w="0">
              <a:noFill/>
            </a:ln>
          </p:spPr>
          <p:style>
            <a:lnRef idx="0"/>
            <a:fillRef idx="0"/>
            <a:effectRef idx="0"/>
            <a:fontRef idx="minor"/>
          </p:style>
          <p:txBody>
            <a:bodyPr tIns="20880" bIns="20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2" name="Google Shape;3493;p73"/>
            <p:cNvSpPr/>
            <p:nvPr/>
          </p:nvSpPr>
          <p:spPr>
            <a:xfrm>
              <a:off x="6277680" y="4082760"/>
              <a:ext cx="145800" cy="123840"/>
            </a:xfrm>
            <a:custGeom>
              <a:avLst/>
              <a:gdLst>
                <a:gd name="textAreaLeft" fmla="*/ 0 w 145800"/>
                <a:gd name="textAreaRight" fmla="*/ 146160 w 145800"/>
                <a:gd name="textAreaTop" fmla="*/ 0 h 123840"/>
                <a:gd name="textAreaBottom" fmla="*/ 124200 h 123840"/>
              </a:gdLst>
              <a:ahLst/>
              <a:rect l="textAreaLeft" t="textAreaTop" r="textAreaRight" b="textAreaBottom"/>
              <a:pathLst>
                <a:path w="10208" h="7873">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w="0">
              <a:noFill/>
            </a:ln>
          </p:spPr>
          <p:style>
            <a:lnRef idx="0"/>
            <a:fillRef idx="0"/>
            <a:effectRef idx="0"/>
            <a:fontRef idx="minor"/>
          </p:style>
          <p:txBody>
            <a:bodyPr tIns="61920" bIns="61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3" name="Google Shape;3494;p73"/>
            <p:cNvSpPr/>
            <p:nvPr/>
          </p:nvSpPr>
          <p:spPr>
            <a:xfrm>
              <a:off x="6520680" y="421272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8">
                  <a:moveTo>
                    <a:pt x="268" y="1"/>
                  </a:moveTo>
                  <a:lnTo>
                    <a:pt x="1" y="134"/>
                  </a:lnTo>
                  <a:lnTo>
                    <a:pt x="1" y="4837"/>
                  </a:lnTo>
                  <a:lnTo>
                    <a:pt x="268" y="4704"/>
                  </a:lnTo>
                  <a:lnTo>
                    <a:pt x="268" y="1"/>
                  </a:lnTo>
                  <a:close/>
                </a:path>
              </a:pathLst>
            </a:custGeom>
            <a:solidFill>
              <a:srgbClr val="ffc1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4" name="Google Shape;3495;p73"/>
            <p:cNvSpPr/>
            <p:nvPr/>
          </p:nvSpPr>
          <p:spPr>
            <a:xfrm>
              <a:off x="6520680" y="421272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8">
                  <a:moveTo>
                    <a:pt x="268" y="1"/>
                  </a:moveTo>
                  <a:lnTo>
                    <a:pt x="1" y="134"/>
                  </a:lnTo>
                  <a:lnTo>
                    <a:pt x="1" y="4837"/>
                  </a:lnTo>
                  <a:lnTo>
                    <a:pt x="268" y="4704"/>
                  </a:lnTo>
                  <a:lnTo>
                    <a:pt x="268" y="1"/>
                  </a:lnTo>
                  <a:close/>
                </a:path>
              </a:pathLst>
            </a:custGeom>
            <a:solidFill>
              <a:srgbClr val="0000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5" name="Google Shape;3496;p73"/>
            <p:cNvSpPr/>
            <p:nvPr/>
          </p:nvSpPr>
          <p:spPr>
            <a:xfrm>
              <a:off x="6259320" y="3901680"/>
              <a:ext cx="498240" cy="303120"/>
            </a:xfrm>
            <a:custGeom>
              <a:avLst/>
              <a:gdLst>
                <a:gd name="textAreaLeft" fmla="*/ 0 w 498240"/>
                <a:gd name="textAreaRight" fmla="*/ 498600 w 498240"/>
                <a:gd name="textAreaTop" fmla="*/ 0 h 303120"/>
                <a:gd name="textAreaBottom" fmla="*/ 303480 h 303120"/>
              </a:gdLst>
              <a:ahLst/>
              <a:rect l="textAreaLeft" t="textAreaTop" r="textAreaRight" b="textAreaBottom"/>
              <a:pathLst>
                <a:path w="34792" h="19231">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6" name="Google Shape;3497;p73"/>
            <p:cNvSpPr/>
            <p:nvPr/>
          </p:nvSpPr>
          <p:spPr>
            <a:xfrm>
              <a:off x="6259320" y="4030560"/>
              <a:ext cx="263520" cy="173880"/>
            </a:xfrm>
            <a:custGeom>
              <a:avLst/>
              <a:gdLst>
                <a:gd name="textAreaLeft" fmla="*/ 0 w 263520"/>
                <a:gd name="textAreaRight" fmla="*/ 263880 w 263520"/>
                <a:gd name="textAreaTop" fmla="*/ 0 h 173880"/>
                <a:gd name="textAreaBottom" fmla="*/ 174240 h 173880"/>
              </a:gdLst>
              <a:ahLst/>
              <a:rect l="textAreaLeft" t="textAreaTop" r="textAreaRight" b="textAreaBottom"/>
              <a:pathLst>
                <a:path w="18414" h="11043">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w="0">
              <a:noFill/>
            </a:ln>
          </p:spPr>
          <p:style>
            <a:lnRef idx="0"/>
            <a:fillRef idx="0"/>
            <a:effectRef idx="0"/>
            <a:fontRef idx="minor"/>
          </p:style>
          <p:txBody>
            <a:bodyPr tIns="87120" bIns="871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7" name="Google Shape;3498;p73"/>
            <p:cNvSpPr/>
            <p:nvPr/>
          </p:nvSpPr>
          <p:spPr>
            <a:xfrm>
              <a:off x="6260760" y="3901680"/>
              <a:ext cx="496800" cy="297000"/>
            </a:xfrm>
            <a:custGeom>
              <a:avLst/>
              <a:gdLst>
                <a:gd name="textAreaLeft" fmla="*/ 0 w 496800"/>
                <a:gd name="textAreaRight" fmla="*/ 497160 w 496800"/>
                <a:gd name="textAreaTop" fmla="*/ 0 h 297000"/>
                <a:gd name="textAreaBottom" fmla="*/ 297360 h 297000"/>
              </a:gdLst>
              <a:ahLst/>
              <a:rect l="textAreaLeft" t="textAreaTop" r="textAreaRight" b="textAreaBottom"/>
              <a:pathLst>
                <a:path w="34692" h="18848">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8" name="Google Shape;3499;p73"/>
            <p:cNvSpPr/>
            <p:nvPr/>
          </p:nvSpPr>
          <p:spPr>
            <a:xfrm>
              <a:off x="6523200" y="4069800"/>
              <a:ext cx="234360" cy="135000"/>
            </a:xfrm>
            <a:custGeom>
              <a:avLst/>
              <a:gdLst>
                <a:gd name="textAreaLeft" fmla="*/ 0 w 234360"/>
                <a:gd name="textAreaRight" fmla="*/ 234720 w 234360"/>
                <a:gd name="textAreaTop" fmla="*/ 0 h 135000"/>
                <a:gd name="textAreaBottom" fmla="*/ 135360 h 135000"/>
              </a:gdLst>
              <a:ahLst/>
              <a:rect l="textAreaLeft" t="textAreaTop" r="textAreaRight" b="textAreaBottom"/>
              <a:pathLst>
                <a:path w="16379" h="8574">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w="0">
              <a:noFill/>
            </a:ln>
          </p:spPr>
          <p:style>
            <a:lnRef idx="0"/>
            <a:fillRef idx="0"/>
            <a:effectRef idx="0"/>
            <a:fontRef idx="minor"/>
          </p:style>
          <p:txBody>
            <a:bodyPr tIns="67680" bIns="67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09" name="Google Shape;3500;p73"/>
            <p:cNvSpPr/>
            <p:nvPr/>
          </p:nvSpPr>
          <p:spPr>
            <a:xfrm>
              <a:off x="6490080" y="382968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5" h="15345">
                  <a:moveTo>
                    <a:pt x="1" y="0"/>
                  </a:moveTo>
                  <a:lnTo>
                    <a:pt x="1" y="4704"/>
                  </a:lnTo>
                  <a:lnTo>
                    <a:pt x="18414" y="15345"/>
                  </a:lnTo>
                  <a:lnTo>
                    <a:pt x="18414" y="10675"/>
                  </a:lnTo>
                  <a:lnTo>
                    <a:pt x="1"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0" name="Google Shape;3501;p73"/>
            <p:cNvSpPr/>
            <p:nvPr/>
          </p:nvSpPr>
          <p:spPr>
            <a:xfrm>
              <a:off x="6490080" y="382968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5" h="15345">
                  <a:moveTo>
                    <a:pt x="1" y="0"/>
                  </a:moveTo>
                  <a:lnTo>
                    <a:pt x="1" y="4704"/>
                  </a:lnTo>
                  <a:lnTo>
                    <a:pt x="18414" y="15345"/>
                  </a:lnTo>
                  <a:lnTo>
                    <a:pt x="18414" y="10675"/>
                  </a:lnTo>
                  <a:lnTo>
                    <a:pt x="1"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1" name="Google Shape;3502;p73"/>
            <p:cNvSpPr/>
            <p:nvPr/>
          </p:nvSpPr>
          <p:spPr>
            <a:xfrm>
              <a:off x="6259320" y="3878280"/>
              <a:ext cx="463320" cy="308160"/>
            </a:xfrm>
            <a:custGeom>
              <a:avLst/>
              <a:gdLst>
                <a:gd name="textAreaLeft" fmla="*/ 0 w 463320"/>
                <a:gd name="textAreaRight" fmla="*/ 463680 w 463320"/>
                <a:gd name="textAreaTop" fmla="*/ 0 h 308160"/>
                <a:gd name="textAreaBottom" fmla="*/ 308520 h 308160"/>
              </a:gdLst>
              <a:ahLst/>
              <a:rect l="textAreaLeft" t="textAreaTop" r="textAreaRight" b="textAreaBottom"/>
              <a:pathLst>
                <a:path w="32357" h="19565">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2" name="Google Shape;3503;p73"/>
            <p:cNvSpPr/>
            <p:nvPr/>
          </p:nvSpPr>
          <p:spPr>
            <a:xfrm>
              <a:off x="6260760" y="3878280"/>
              <a:ext cx="461880" cy="285120"/>
            </a:xfrm>
            <a:custGeom>
              <a:avLst/>
              <a:gdLst>
                <a:gd name="textAreaLeft" fmla="*/ 0 w 461880"/>
                <a:gd name="textAreaRight" fmla="*/ 462240 w 461880"/>
                <a:gd name="textAreaTop" fmla="*/ 0 h 285120"/>
                <a:gd name="textAreaBottom" fmla="*/ 285480 h 285120"/>
              </a:gdLst>
              <a:ahLst/>
              <a:rect l="textAreaLeft" t="textAreaTop" r="textAreaRight" b="textAreaBottom"/>
              <a:pathLst>
                <a:path w="32257" h="1809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3" name="Google Shape;3504;p73"/>
            <p:cNvSpPr/>
            <p:nvPr/>
          </p:nvSpPr>
          <p:spPr>
            <a:xfrm>
              <a:off x="6695640" y="4042800"/>
              <a:ext cx="10800" cy="5400"/>
            </a:xfrm>
            <a:custGeom>
              <a:avLst/>
              <a:gdLst>
                <a:gd name="textAreaLeft" fmla="*/ 0 w 10800"/>
                <a:gd name="textAreaRight" fmla="*/ 11160 w 10800"/>
                <a:gd name="textAreaTop" fmla="*/ 0 h 5400"/>
                <a:gd name="textAreaBottom" fmla="*/ 5760 h 5400"/>
              </a:gdLst>
              <a:ahLst/>
              <a:rect l="textAreaLeft" t="textAreaTop" r="textAreaRight" b="textAreaBottom"/>
              <a:pathLst>
                <a:path w="768" h="3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4" name="Google Shape;3505;p73"/>
            <p:cNvSpPr/>
            <p:nvPr/>
          </p:nvSpPr>
          <p:spPr>
            <a:xfrm>
              <a:off x="6259320" y="3996000"/>
              <a:ext cx="263520" cy="190800"/>
            </a:xfrm>
            <a:custGeom>
              <a:avLst/>
              <a:gdLst>
                <a:gd name="textAreaLeft" fmla="*/ 0 w 263520"/>
                <a:gd name="textAreaRight" fmla="*/ 263880 w 263520"/>
                <a:gd name="textAreaTop" fmla="*/ 0 h 190800"/>
                <a:gd name="textAreaBottom" fmla="*/ 191160 h 190800"/>
              </a:gdLst>
              <a:ahLst/>
              <a:rect l="textAreaLeft" t="textAreaTop" r="textAreaRight" b="textAreaBottom"/>
              <a:pathLst>
                <a:path w="18414" h="12109">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5" name="Google Shape;3506;p73"/>
            <p:cNvSpPr/>
            <p:nvPr/>
          </p:nvSpPr>
          <p:spPr>
            <a:xfrm>
              <a:off x="6701040" y="4013640"/>
              <a:ext cx="38880" cy="67320"/>
            </a:xfrm>
            <a:custGeom>
              <a:avLst/>
              <a:gdLst>
                <a:gd name="textAreaLeft" fmla="*/ 0 w 38880"/>
                <a:gd name="textAreaRight" fmla="*/ 39240 w 38880"/>
                <a:gd name="textAreaTop" fmla="*/ 0 h 67320"/>
                <a:gd name="textAreaBottom" fmla="*/ 67680 h 67320"/>
              </a:gdLst>
              <a:ahLst/>
              <a:rect l="textAreaLeft" t="textAreaTop" r="textAreaRight" b="textAreaBottom"/>
              <a:pathLst>
                <a:path w="2736" h="4281">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w="0">
              <a:noFill/>
            </a:ln>
          </p:spPr>
          <p:style>
            <a:lnRef idx="0"/>
            <a:fillRef idx="0"/>
            <a:effectRef idx="0"/>
            <a:fontRef idx="minor"/>
          </p:style>
          <p:txBody>
            <a:bodyPr tIns="33840" bIns="33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6" name="Google Shape;3507;p73"/>
            <p:cNvSpPr/>
            <p:nvPr/>
          </p:nvSpPr>
          <p:spPr>
            <a:xfrm>
              <a:off x="6259320" y="3827520"/>
              <a:ext cx="498240" cy="329760"/>
            </a:xfrm>
            <a:custGeom>
              <a:avLst/>
              <a:gdLst>
                <a:gd name="textAreaLeft" fmla="*/ 0 w 498240"/>
                <a:gd name="textAreaRight" fmla="*/ 498600 w 498240"/>
                <a:gd name="textAreaTop" fmla="*/ 0 h 329760"/>
                <a:gd name="textAreaBottom" fmla="*/ 330120 h 329760"/>
              </a:gdLst>
              <a:ahLst/>
              <a:rect l="textAreaLeft" t="textAreaTop" r="textAreaRight" b="textAreaBottom"/>
              <a:pathLst>
                <a:path w="34792" h="2093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7" name="Google Shape;3508;p73"/>
            <p:cNvSpPr/>
            <p:nvPr/>
          </p:nvSpPr>
          <p:spPr>
            <a:xfrm>
              <a:off x="6258960" y="3983400"/>
              <a:ext cx="263880" cy="173880"/>
            </a:xfrm>
            <a:custGeom>
              <a:avLst/>
              <a:gdLst>
                <a:gd name="textAreaLeft" fmla="*/ 0 w 263880"/>
                <a:gd name="textAreaRight" fmla="*/ 264240 w 263880"/>
                <a:gd name="textAreaTop" fmla="*/ 0 h 173880"/>
                <a:gd name="textAreaBottom" fmla="*/ 174240 h 173880"/>
              </a:gdLst>
              <a:ahLst/>
              <a:rect l="textAreaLeft" t="textAreaTop" r="textAreaRight" b="textAreaBottom"/>
              <a:pathLst>
                <a:path w="18447" h="11042">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w="0">
              <a:noFill/>
            </a:ln>
          </p:spPr>
          <p:style>
            <a:lnRef idx="0"/>
            <a:fillRef idx="0"/>
            <a:effectRef idx="0"/>
            <a:fontRef idx="minor"/>
          </p:style>
          <p:txBody>
            <a:bodyPr tIns="87120" bIns="871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8" name="Google Shape;3509;p73"/>
            <p:cNvSpPr/>
            <p:nvPr/>
          </p:nvSpPr>
          <p:spPr>
            <a:xfrm>
              <a:off x="6260760" y="3827520"/>
              <a:ext cx="496800" cy="323640"/>
            </a:xfrm>
            <a:custGeom>
              <a:avLst/>
              <a:gdLst>
                <a:gd name="textAreaLeft" fmla="*/ 0 w 496800"/>
                <a:gd name="textAreaRight" fmla="*/ 497160 w 496800"/>
                <a:gd name="textAreaTop" fmla="*/ 0 h 323640"/>
                <a:gd name="textAreaBottom" fmla="*/ 324000 h 323640"/>
              </a:gdLst>
              <a:ahLst/>
              <a:rect l="textAreaLeft" t="textAreaTop" r="textAreaRight" b="textAreaBottom"/>
              <a:pathLst>
                <a:path w="34692" h="20549">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19" name="Google Shape;3510;p73"/>
            <p:cNvSpPr/>
            <p:nvPr/>
          </p:nvSpPr>
          <p:spPr>
            <a:xfrm>
              <a:off x="6523200" y="3994920"/>
              <a:ext cx="234360" cy="162360"/>
            </a:xfrm>
            <a:custGeom>
              <a:avLst/>
              <a:gdLst>
                <a:gd name="textAreaLeft" fmla="*/ 0 w 234360"/>
                <a:gd name="textAreaRight" fmla="*/ 234720 w 234360"/>
                <a:gd name="textAreaTop" fmla="*/ 0 h 162360"/>
                <a:gd name="textAreaBottom" fmla="*/ 162720 h 162360"/>
              </a:gdLst>
              <a:ahLst/>
              <a:rect l="textAreaLeft" t="textAreaTop" r="textAreaRight" b="textAreaBottom"/>
              <a:pathLst>
                <a:path w="16379" h="10308">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w="0">
              <a:noFill/>
            </a:ln>
          </p:spPr>
          <p:style>
            <a:lnRef idx="0"/>
            <a:fillRef idx="0"/>
            <a:effectRef idx="0"/>
            <a:fontRef idx="minor"/>
          </p:style>
          <p:txBody>
            <a:bodyPr tIns="81360" bIns="813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0" name="Google Shape;3511;p73"/>
            <p:cNvSpPr/>
            <p:nvPr/>
          </p:nvSpPr>
          <p:spPr>
            <a:xfrm>
              <a:off x="6753960" y="399564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7" h="4838">
                  <a:moveTo>
                    <a:pt x="267" y="1"/>
                  </a:moveTo>
                  <a:lnTo>
                    <a:pt x="0" y="168"/>
                  </a:lnTo>
                  <a:lnTo>
                    <a:pt x="0" y="4838"/>
                  </a:lnTo>
                  <a:lnTo>
                    <a:pt x="267" y="4704"/>
                  </a:lnTo>
                  <a:lnTo>
                    <a:pt x="267" y="1"/>
                  </a:lnTo>
                  <a:close/>
                </a:path>
              </a:pathLst>
            </a:custGeom>
            <a:solidFill>
              <a:srgbClr val="ffc1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1" name="Google Shape;3512;p73"/>
            <p:cNvSpPr/>
            <p:nvPr/>
          </p:nvSpPr>
          <p:spPr>
            <a:xfrm>
              <a:off x="6753960" y="399564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7" h="4838">
                  <a:moveTo>
                    <a:pt x="267" y="1"/>
                  </a:moveTo>
                  <a:lnTo>
                    <a:pt x="0" y="168"/>
                  </a:lnTo>
                  <a:lnTo>
                    <a:pt x="0" y="4838"/>
                  </a:lnTo>
                  <a:lnTo>
                    <a:pt x="267" y="4704"/>
                  </a:lnTo>
                  <a:lnTo>
                    <a:pt x="267" y="1"/>
                  </a:lnTo>
                  <a:close/>
                </a:path>
              </a:pathLst>
            </a:custGeom>
            <a:solidFill>
              <a:srgbClr val="0000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2" name="Google Shape;3513;p73"/>
            <p:cNvSpPr/>
            <p:nvPr/>
          </p:nvSpPr>
          <p:spPr>
            <a:xfrm>
              <a:off x="6257160" y="3825000"/>
              <a:ext cx="494280" cy="313920"/>
            </a:xfrm>
            <a:custGeom>
              <a:avLst/>
              <a:gdLst>
                <a:gd name="textAreaLeft" fmla="*/ 0 w 494280"/>
                <a:gd name="textAreaRight" fmla="*/ 494640 w 494280"/>
                <a:gd name="textAreaTop" fmla="*/ 0 h 313920"/>
                <a:gd name="textAreaBottom" fmla="*/ 314280 h 313920"/>
              </a:gdLst>
              <a:ahLst/>
              <a:rect l="textAreaLeft" t="textAreaTop" r="textAreaRight" b="textAreaBottom"/>
              <a:pathLst>
                <a:path w="34526" h="19915">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3" name="Google Shape;3514;p73"/>
            <p:cNvSpPr/>
            <p:nvPr/>
          </p:nvSpPr>
          <p:spPr>
            <a:xfrm>
              <a:off x="6257160" y="3825000"/>
              <a:ext cx="494280" cy="313920"/>
            </a:xfrm>
            <a:custGeom>
              <a:avLst/>
              <a:gdLst>
                <a:gd name="textAreaLeft" fmla="*/ 0 w 494280"/>
                <a:gd name="textAreaRight" fmla="*/ 494640 w 494280"/>
                <a:gd name="textAreaTop" fmla="*/ 0 h 313920"/>
                <a:gd name="textAreaBottom" fmla="*/ 314280 h 313920"/>
              </a:gdLst>
              <a:ahLst/>
              <a:rect l="textAreaLeft" t="textAreaTop" r="textAreaRight" b="textAreaBottom"/>
              <a:pathLst>
                <a:path w="34526" h="19915">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4" name="Google Shape;3515;p73"/>
            <p:cNvSpPr/>
            <p:nvPr/>
          </p:nvSpPr>
          <p:spPr>
            <a:xfrm>
              <a:off x="6257160" y="3819240"/>
              <a:ext cx="495360" cy="314280"/>
            </a:xfrm>
            <a:custGeom>
              <a:avLst/>
              <a:gdLst>
                <a:gd name="textAreaLeft" fmla="*/ 0 w 495360"/>
                <a:gd name="textAreaRight" fmla="*/ 495720 w 495360"/>
                <a:gd name="textAreaTop" fmla="*/ 0 h 314280"/>
                <a:gd name="textAreaBottom" fmla="*/ 314640 h 314280"/>
              </a:gdLst>
              <a:ahLst/>
              <a:rect l="textAreaLeft" t="textAreaTop" r="textAreaRight" b="textAreaBottom"/>
              <a:pathLst>
                <a:path w="34593" h="19948">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5" name="Google Shape;3516;p73"/>
            <p:cNvSpPr/>
            <p:nvPr/>
          </p:nvSpPr>
          <p:spPr>
            <a:xfrm>
              <a:off x="6257160" y="3819240"/>
              <a:ext cx="495360" cy="314280"/>
            </a:xfrm>
            <a:custGeom>
              <a:avLst/>
              <a:gdLst>
                <a:gd name="textAreaLeft" fmla="*/ 0 w 495360"/>
                <a:gd name="textAreaRight" fmla="*/ 495720 w 495360"/>
                <a:gd name="textAreaTop" fmla="*/ 0 h 314280"/>
                <a:gd name="textAreaBottom" fmla="*/ 314640 h 314280"/>
              </a:gdLst>
              <a:ahLst/>
              <a:rect l="textAreaLeft" t="textAreaTop" r="textAreaRight" b="textAreaBottom"/>
              <a:pathLst>
                <a:path w="34593" h="19948">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6" name="Google Shape;3517;p73"/>
            <p:cNvSpPr/>
            <p:nvPr/>
          </p:nvSpPr>
          <p:spPr>
            <a:xfrm>
              <a:off x="6285240" y="3819240"/>
              <a:ext cx="459720" cy="291600"/>
            </a:xfrm>
            <a:custGeom>
              <a:avLst/>
              <a:gdLst>
                <a:gd name="textAreaLeft" fmla="*/ 0 w 459720"/>
                <a:gd name="textAreaRight" fmla="*/ 460080 w 459720"/>
                <a:gd name="textAreaTop" fmla="*/ 0 h 291600"/>
                <a:gd name="textAreaBottom" fmla="*/ 291960 h 291600"/>
              </a:gdLst>
              <a:ahLst/>
              <a:rect l="textAreaLeft" t="textAreaTop" r="textAreaRight" b="textAreaBottom"/>
              <a:pathLst>
                <a:path w="32124" h="1851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7" name="Google Shape;3518;p73"/>
            <p:cNvSpPr/>
            <p:nvPr/>
          </p:nvSpPr>
          <p:spPr>
            <a:xfrm>
              <a:off x="6285240" y="3787560"/>
              <a:ext cx="460440" cy="292320"/>
            </a:xfrm>
            <a:custGeom>
              <a:avLst/>
              <a:gdLst>
                <a:gd name="textAreaLeft" fmla="*/ 0 w 460440"/>
                <a:gd name="textAreaRight" fmla="*/ 460800 w 460440"/>
                <a:gd name="textAreaTop" fmla="*/ 0 h 292320"/>
                <a:gd name="textAreaBottom" fmla="*/ 292680 h 292320"/>
              </a:gdLst>
              <a:ahLst/>
              <a:rect l="textAreaLeft" t="textAreaTop" r="textAreaRight" b="textAreaBottom"/>
              <a:pathLst>
                <a:path w="32158" h="1854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8" name="Google Shape;3519;p73"/>
            <p:cNvSpPr/>
            <p:nvPr/>
          </p:nvSpPr>
          <p:spPr>
            <a:xfrm>
              <a:off x="6285240" y="3912480"/>
              <a:ext cx="263520" cy="198720"/>
            </a:xfrm>
            <a:custGeom>
              <a:avLst/>
              <a:gdLst>
                <a:gd name="textAreaLeft" fmla="*/ 0 w 263520"/>
                <a:gd name="textAreaRight" fmla="*/ 263880 w 263520"/>
                <a:gd name="textAreaTop" fmla="*/ 0 h 198720"/>
                <a:gd name="textAreaBottom" fmla="*/ 199080 h 198720"/>
              </a:gdLst>
              <a:ahLst/>
              <a:rect l="textAreaLeft" t="textAreaTop" r="textAreaRight" b="textAreaBottom"/>
              <a:pathLst>
                <a:path w="18414" h="12610">
                  <a:moveTo>
                    <a:pt x="1" y="1"/>
                  </a:moveTo>
                  <a:lnTo>
                    <a:pt x="1" y="2002"/>
                  </a:lnTo>
                  <a:lnTo>
                    <a:pt x="18414" y="12610"/>
                  </a:lnTo>
                  <a:lnTo>
                    <a:pt x="18414" y="10641"/>
                  </a:lnTo>
                  <a:lnTo>
                    <a:pt x="1" y="1"/>
                  </a:lnTo>
                  <a:close/>
                </a:path>
              </a:pathLst>
            </a:custGeom>
            <a:solidFill>
              <a:srgbClr val="e6e6e6"/>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29" name="Google Shape;3520;p73"/>
            <p:cNvSpPr/>
            <p:nvPr/>
          </p:nvSpPr>
          <p:spPr>
            <a:xfrm>
              <a:off x="6543720" y="4062960"/>
              <a:ext cx="10080" cy="5760"/>
            </a:xfrm>
            <a:custGeom>
              <a:avLst/>
              <a:gdLst>
                <a:gd name="textAreaLeft" fmla="*/ 0 w 10080"/>
                <a:gd name="textAreaRight" fmla="*/ 10440 w 10080"/>
                <a:gd name="textAreaTop" fmla="*/ 0 h 5760"/>
                <a:gd name="textAreaBottom" fmla="*/ 6120 h 5760"/>
              </a:gdLst>
              <a:ahLst/>
              <a:rect l="textAreaLeft" t="textAreaTop" r="textAreaRight" b="textAreaBottom"/>
              <a:pathLst>
                <a:path w="735" h="393">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0" name="Google Shape;3521;p73"/>
            <p:cNvSpPr/>
            <p:nvPr/>
          </p:nvSpPr>
          <p:spPr>
            <a:xfrm>
              <a:off x="6515640" y="4057920"/>
              <a:ext cx="35640" cy="48960"/>
            </a:xfrm>
            <a:custGeom>
              <a:avLst/>
              <a:gdLst>
                <a:gd name="textAreaLeft" fmla="*/ 0 w 35640"/>
                <a:gd name="textAreaRight" fmla="*/ 36000 w 35640"/>
                <a:gd name="textAreaTop" fmla="*/ 0 h 48960"/>
                <a:gd name="textAreaBottom" fmla="*/ 49320 h 48960"/>
              </a:gdLst>
              <a:ahLst/>
              <a:rect l="textAreaLeft" t="textAreaTop" r="textAreaRight" b="textAreaBottom"/>
              <a:pathLst>
                <a:path w="2503" h="3137">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1" name="Google Shape;3522;p73"/>
            <p:cNvSpPr/>
            <p:nvPr/>
          </p:nvSpPr>
          <p:spPr>
            <a:xfrm>
              <a:off x="6524280" y="3940200"/>
              <a:ext cx="227160" cy="128160"/>
            </a:xfrm>
            <a:custGeom>
              <a:avLst/>
              <a:gdLst>
                <a:gd name="textAreaLeft" fmla="*/ 0 w 227160"/>
                <a:gd name="textAreaRight" fmla="*/ 227520 w 227160"/>
                <a:gd name="textAreaTop" fmla="*/ 0 h 128160"/>
                <a:gd name="textAreaBottom" fmla="*/ 128520 h 128160"/>
              </a:gdLst>
              <a:ahLst/>
              <a:rect l="textAreaLeft" t="textAreaTop" r="textAreaRight" b="textAreaBottom"/>
              <a:pathLst>
                <a:path w="15879" h="814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w="0">
              <a:noFill/>
            </a:ln>
          </p:spPr>
          <p:style>
            <a:lnRef idx="0"/>
            <a:fillRef idx="0"/>
            <a:effectRef idx="0"/>
            <a:fontRef idx="minor"/>
          </p:style>
          <p:txBody>
            <a:bodyPr tIns="64080" bIns="64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2" name="Google Shape;3523;p73"/>
            <p:cNvSpPr/>
            <p:nvPr/>
          </p:nvSpPr>
          <p:spPr>
            <a:xfrm>
              <a:off x="6524280" y="3940200"/>
              <a:ext cx="227160" cy="128160"/>
            </a:xfrm>
            <a:custGeom>
              <a:avLst/>
              <a:gdLst>
                <a:gd name="textAreaLeft" fmla="*/ 0 w 227160"/>
                <a:gd name="textAreaRight" fmla="*/ 227520 w 227160"/>
                <a:gd name="textAreaTop" fmla="*/ 0 h 128160"/>
                <a:gd name="textAreaBottom" fmla="*/ 128520 h 128160"/>
              </a:gdLst>
              <a:ahLst/>
              <a:rect l="textAreaLeft" t="textAreaTop" r="textAreaRight" b="textAreaBottom"/>
              <a:pathLst>
                <a:path w="15879" h="814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w="0">
              <a:noFill/>
            </a:ln>
          </p:spPr>
          <p:style>
            <a:lnRef idx="0"/>
            <a:fillRef idx="0"/>
            <a:effectRef idx="0"/>
            <a:fontRef idx="minor"/>
          </p:style>
          <p:txBody>
            <a:bodyPr tIns="64080" bIns="640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3" name="Google Shape;3524;p73"/>
            <p:cNvSpPr/>
            <p:nvPr/>
          </p:nvSpPr>
          <p:spPr>
            <a:xfrm>
              <a:off x="6257160" y="3774960"/>
              <a:ext cx="495360" cy="289440"/>
            </a:xfrm>
            <a:custGeom>
              <a:avLst/>
              <a:gdLst>
                <a:gd name="textAreaLeft" fmla="*/ 0 w 495360"/>
                <a:gd name="textAreaRight" fmla="*/ 495720 w 495360"/>
                <a:gd name="textAreaTop" fmla="*/ 0 h 289440"/>
                <a:gd name="textAreaBottom" fmla="*/ 289800 h 289440"/>
              </a:gdLst>
              <a:ahLst/>
              <a:rect l="textAreaLeft" t="textAreaTop" r="textAreaRight" b="textAreaBottom"/>
              <a:pathLst>
                <a:path w="34593" h="18381">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4" name="Google Shape;3525;p73"/>
            <p:cNvSpPr/>
            <p:nvPr/>
          </p:nvSpPr>
          <p:spPr>
            <a:xfrm>
              <a:off x="6257160" y="389700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5">
                  <a:moveTo>
                    <a:pt x="1" y="0"/>
                  </a:moveTo>
                  <a:lnTo>
                    <a:pt x="1" y="4737"/>
                  </a:lnTo>
                  <a:lnTo>
                    <a:pt x="18414" y="15345"/>
                  </a:lnTo>
                  <a:lnTo>
                    <a:pt x="18414" y="10641"/>
                  </a:lnTo>
                  <a:lnTo>
                    <a:pt x="1"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5" name="Google Shape;3526;p73"/>
            <p:cNvSpPr/>
            <p:nvPr/>
          </p:nvSpPr>
          <p:spPr>
            <a:xfrm>
              <a:off x="6257160" y="389700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5">
                  <a:moveTo>
                    <a:pt x="1" y="0"/>
                  </a:moveTo>
                  <a:lnTo>
                    <a:pt x="1" y="4737"/>
                  </a:lnTo>
                  <a:lnTo>
                    <a:pt x="18414" y="15345"/>
                  </a:lnTo>
                  <a:lnTo>
                    <a:pt x="18414" y="10641"/>
                  </a:lnTo>
                  <a:lnTo>
                    <a:pt x="1"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6" name="Google Shape;3527;p73"/>
            <p:cNvSpPr/>
            <p:nvPr/>
          </p:nvSpPr>
          <p:spPr>
            <a:xfrm>
              <a:off x="6444360" y="4042440"/>
              <a:ext cx="36000" cy="48600"/>
            </a:xfrm>
            <a:custGeom>
              <a:avLst/>
              <a:gdLst>
                <a:gd name="textAreaLeft" fmla="*/ 0 w 36000"/>
                <a:gd name="textAreaRight" fmla="*/ 36360 w 36000"/>
                <a:gd name="textAreaTop" fmla="*/ 0 h 48600"/>
                <a:gd name="textAreaBottom" fmla="*/ 48960 h 48600"/>
              </a:gdLst>
              <a:ahLst/>
              <a:rect l="textAreaLeft" t="textAreaTop" r="textAreaRight" b="textAreaBottom"/>
              <a:pathLst>
                <a:path w="2536" h="3103">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7" name="Google Shape;3528;p73"/>
            <p:cNvSpPr/>
            <p:nvPr/>
          </p:nvSpPr>
          <p:spPr>
            <a:xfrm>
              <a:off x="6447600" y="4046040"/>
              <a:ext cx="28800" cy="41400"/>
            </a:xfrm>
            <a:custGeom>
              <a:avLst/>
              <a:gdLst>
                <a:gd name="textAreaLeft" fmla="*/ 0 w 28800"/>
                <a:gd name="textAreaRight" fmla="*/ 29160 w 28800"/>
                <a:gd name="textAreaTop" fmla="*/ 0 h 41400"/>
                <a:gd name="textAreaBottom" fmla="*/ 41760 h 41400"/>
              </a:gdLst>
              <a:ahLst/>
              <a:rect l="textAreaLeft" t="textAreaTop" r="textAreaRight" b="textAreaBottom"/>
              <a:pathLst>
                <a:path w="2035" h="2636">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w="0">
              <a:noFill/>
            </a:ln>
          </p:spPr>
          <p:style>
            <a:lnRef idx="0"/>
            <a:fillRef idx="0"/>
            <a:effectRef idx="0"/>
            <a:fontRef idx="minor"/>
          </p:style>
          <p:txBody>
            <a:bodyPr tIns="20880" bIns="20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8" name="Google Shape;3529;p73"/>
            <p:cNvSpPr/>
            <p:nvPr/>
          </p:nvSpPr>
          <p:spPr>
            <a:xfrm>
              <a:off x="6277680" y="3933000"/>
              <a:ext cx="145800" cy="123480"/>
            </a:xfrm>
            <a:custGeom>
              <a:avLst/>
              <a:gdLst>
                <a:gd name="textAreaLeft" fmla="*/ 0 w 145800"/>
                <a:gd name="textAreaRight" fmla="*/ 146160 w 145800"/>
                <a:gd name="textAreaTop" fmla="*/ 0 h 123480"/>
                <a:gd name="textAreaBottom" fmla="*/ 123840 h 123480"/>
              </a:gdLst>
              <a:ahLst/>
              <a:rect l="textAreaLeft" t="textAreaTop" r="textAreaRight" b="textAreaBottom"/>
              <a:pathLst>
                <a:path w="10208" h="786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w="0">
              <a:noFill/>
            </a:ln>
          </p:spPr>
          <p:style>
            <a:lnRef idx="0"/>
            <a:fillRef idx="0"/>
            <a:effectRef idx="0"/>
            <a:fontRef idx="minor"/>
          </p:style>
          <p:txBody>
            <a:bodyPr tIns="61920" bIns="61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39" name="Google Shape;3530;p73"/>
            <p:cNvSpPr/>
            <p:nvPr/>
          </p:nvSpPr>
          <p:spPr>
            <a:xfrm>
              <a:off x="6520680" y="406296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8">
                  <a:moveTo>
                    <a:pt x="268" y="1"/>
                  </a:moveTo>
                  <a:lnTo>
                    <a:pt x="1" y="134"/>
                  </a:lnTo>
                  <a:lnTo>
                    <a:pt x="1" y="4838"/>
                  </a:lnTo>
                  <a:lnTo>
                    <a:pt x="268" y="4704"/>
                  </a:lnTo>
                  <a:lnTo>
                    <a:pt x="268" y="1"/>
                  </a:lnTo>
                  <a:close/>
                </a:path>
              </a:pathLst>
            </a:custGeom>
            <a:solidFill>
              <a:srgbClr val="ffc1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0" name="Google Shape;3531;p73"/>
            <p:cNvSpPr/>
            <p:nvPr/>
          </p:nvSpPr>
          <p:spPr>
            <a:xfrm>
              <a:off x="6520680" y="406296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8">
                  <a:moveTo>
                    <a:pt x="268" y="1"/>
                  </a:moveTo>
                  <a:lnTo>
                    <a:pt x="1" y="134"/>
                  </a:lnTo>
                  <a:lnTo>
                    <a:pt x="1" y="4838"/>
                  </a:lnTo>
                  <a:lnTo>
                    <a:pt x="268" y="4704"/>
                  </a:lnTo>
                  <a:lnTo>
                    <a:pt x="268" y="1"/>
                  </a:lnTo>
                  <a:close/>
                </a:path>
              </a:pathLst>
            </a:custGeom>
            <a:solidFill>
              <a:srgbClr val="0000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1" name="Google Shape;3532;p73"/>
            <p:cNvSpPr/>
            <p:nvPr/>
          </p:nvSpPr>
          <p:spPr>
            <a:xfrm>
              <a:off x="6259320" y="3747600"/>
              <a:ext cx="498240" cy="302760"/>
            </a:xfrm>
            <a:custGeom>
              <a:avLst/>
              <a:gdLst>
                <a:gd name="textAreaLeft" fmla="*/ 0 w 498240"/>
                <a:gd name="textAreaRight" fmla="*/ 498600 w 498240"/>
                <a:gd name="textAreaTop" fmla="*/ 0 h 302760"/>
                <a:gd name="textAreaBottom" fmla="*/ 303120 h 302760"/>
              </a:gdLst>
              <a:ahLst/>
              <a:rect l="textAreaLeft" t="textAreaTop" r="textAreaRight" b="textAreaBottom"/>
              <a:pathLst>
                <a:path w="34792" h="19207">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2" name="Google Shape;3533;p73"/>
            <p:cNvSpPr/>
            <p:nvPr/>
          </p:nvSpPr>
          <p:spPr>
            <a:xfrm>
              <a:off x="6258960" y="3876480"/>
              <a:ext cx="263880" cy="173160"/>
            </a:xfrm>
            <a:custGeom>
              <a:avLst/>
              <a:gdLst>
                <a:gd name="textAreaLeft" fmla="*/ 0 w 263880"/>
                <a:gd name="textAreaRight" fmla="*/ 264240 w 263880"/>
                <a:gd name="textAreaTop" fmla="*/ 0 h 173160"/>
                <a:gd name="textAreaBottom" fmla="*/ 173520 h 173160"/>
              </a:gdLst>
              <a:ahLst/>
              <a:rect l="textAreaLeft" t="textAreaTop" r="textAreaRight" b="textAreaBottom"/>
              <a:pathLst>
                <a:path w="18447" h="11009">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w="0">
              <a:noFill/>
            </a:ln>
          </p:spPr>
          <p:style>
            <a:lnRef idx="0"/>
            <a:fillRef idx="0"/>
            <a:effectRef idx="0"/>
            <a:fontRef idx="minor"/>
          </p:style>
          <p:txBody>
            <a:bodyPr tIns="86760" bIns="867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3" name="Google Shape;3534;p73"/>
            <p:cNvSpPr/>
            <p:nvPr/>
          </p:nvSpPr>
          <p:spPr>
            <a:xfrm>
              <a:off x="6260760" y="3747600"/>
              <a:ext cx="496800" cy="297000"/>
            </a:xfrm>
            <a:custGeom>
              <a:avLst/>
              <a:gdLst>
                <a:gd name="textAreaLeft" fmla="*/ 0 w 496800"/>
                <a:gd name="textAreaRight" fmla="*/ 497160 w 496800"/>
                <a:gd name="textAreaTop" fmla="*/ 0 h 297000"/>
                <a:gd name="textAreaBottom" fmla="*/ 297360 h 297000"/>
              </a:gdLst>
              <a:ahLst/>
              <a:rect l="textAreaLeft" t="textAreaTop" r="textAreaRight" b="textAreaBottom"/>
              <a:pathLst>
                <a:path w="34692" h="18848">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4" name="Google Shape;3535;p73"/>
            <p:cNvSpPr/>
            <p:nvPr/>
          </p:nvSpPr>
          <p:spPr>
            <a:xfrm>
              <a:off x="6523200" y="3915000"/>
              <a:ext cx="234360" cy="135000"/>
            </a:xfrm>
            <a:custGeom>
              <a:avLst/>
              <a:gdLst>
                <a:gd name="textAreaLeft" fmla="*/ 0 w 234360"/>
                <a:gd name="textAreaRight" fmla="*/ 234720 w 234360"/>
                <a:gd name="textAreaTop" fmla="*/ 0 h 135000"/>
                <a:gd name="textAreaBottom" fmla="*/ 135360 h 135000"/>
              </a:gdLst>
              <a:ahLst/>
              <a:rect l="textAreaLeft" t="textAreaTop" r="textAreaRight" b="textAreaBottom"/>
              <a:pathLst>
                <a:path w="16379" h="8574">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w="0">
              <a:noFill/>
            </a:ln>
          </p:spPr>
          <p:style>
            <a:lnRef idx="0"/>
            <a:fillRef idx="0"/>
            <a:effectRef idx="0"/>
            <a:fontRef idx="minor"/>
          </p:style>
          <p:txBody>
            <a:bodyPr tIns="67680" bIns="67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5" name="Google Shape;3536;p73"/>
            <p:cNvSpPr/>
            <p:nvPr/>
          </p:nvSpPr>
          <p:spPr>
            <a:xfrm>
              <a:off x="6490080" y="367488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5" h="15345">
                  <a:moveTo>
                    <a:pt x="1" y="0"/>
                  </a:moveTo>
                  <a:lnTo>
                    <a:pt x="1" y="4737"/>
                  </a:lnTo>
                  <a:lnTo>
                    <a:pt x="18414" y="15345"/>
                  </a:lnTo>
                  <a:lnTo>
                    <a:pt x="18414" y="10675"/>
                  </a:lnTo>
                  <a:lnTo>
                    <a:pt x="1"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6" name="Google Shape;3537;p73"/>
            <p:cNvSpPr/>
            <p:nvPr/>
          </p:nvSpPr>
          <p:spPr>
            <a:xfrm>
              <a:off x="6490080" y="367488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5" h="15345">
                  <a:moveTo>
                    <a:pt x="1" y="0"/>
                  </a:moveTo>
                  <a:lnTo>
                    <a:pt x="1" y="4737"/>
                  </a:lnTo>
                  <a:lnTo>
                    <a:pt x="18414" y="15345"/>
                  </a:lnTo>
                  <a:lnTo>
                    <a:pt x="18414" y="10675"/>
                  </a:lnTo>
                  <a:lnTo>
                    <a:pt x="1" y="0"/>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7" name="Google Shape;3538;p73"/>
            <p:cNvSpPr/>
            <p:nvPr/>
          </p:nvSpPr>
          <p:spPr>
            <a:xfrm>
              <a:off x="6259320" y="3723840"/>
              <a:ext cx="463320" cy="308160"/>
            </a:xfrm>
            <a:custGeom>
              <a:avLst/>
              <a:gdLst>
                <a:gd name="textAreaLeft" fmla="*/ 0 w 463320"/>
                <a:gd name="textAreaRight" fmla="*/ 463680 w 463320"/>
                <a:gd name="textAreaTop" fmla="*/ 0 h 308160"/>
                <a:gd name="textAreaBottom" fmla="*/ 308520 h 308160"/>
              </a:gdLst>
              <a:ahLst/>
              <a:rect l="textAreaLeft" t="textAreaTop" r="textAreaRight" b="textAreaBottom"/>
              <a:pathLst>
                <a:path w="32357" h="19565">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8" name="Google Shape;3539;p73"/>
            <p:cNvSpPr/>
            <p:nvPr/>
          </p:nvSpPr>
          <p:spPr>
            <a:xfrm>
              <a:off x="6260760" y="3723840"/>
              <a:ext cx="461880" cy="285120"/>
            </a:xfrm>
            <a:custGeom>
              <a:avLst/>
              <a:gdLst>
                <a:gd name="textAreaLeft" fmla="*/ 0 w 461880"/>
                <a:gd name="textAreaRight" fmla="*/ 462240 w 461880"/>
                <a:gd name="textAreaTop" fmla="*/ 0 h 285120"/>
                <a:gd name="textAreaBottom" fmla="*/ 285480 h 285120"/>
              </a:gdLst>
              <a:ahLst/>
              <a:rect l="textAreaLeft" t="textAreaTop" r="textAreaRight" b="textAreaBottom"/>
              <a:pathLst>
                <a:path w="32257" h="1809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49" name="Google Shape;3540;p73"/>
            <p:cNvSpPr/>
            <p:nvPr/>
          </p:nvSpPr>
          <p:spPr>
            <a:xfrm>
              <a:off x="6695640" y="3888000"/>
              <a:ext cx="10800" cy="5760"/>
            </a:xfrm>
            <a:custGeom>
              <a:avLst/>
              <a:gdLst>
                <a:gd name="textAreaLeft" fmla="*/ 0 w 10800"/>
                <a:gd name="textAreaRight" fmla="*/ 11160 w 10800"/>
                <a:gd name="textAreaTop" fmla="*/ 0 h 5760"/>
                <a:gd name="textAreaBottom" fmla="*/ 6120 h 5760"/>
              </a:gdLst>
              <a:ahLst/>
              <a:rect l="textAreaLeft" t="textAreaTop" r="textAreaRight" b="textAreaBottom"/>
              <a:pathLst>
                <a:path w="768" h="393">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0" name="Google Shape;3541;p73"/>
            <p:cNvSpPr/>
            <p:nvPr/>
          </p:nvSpPr>
          <p:spPr>
            <a:xfrm>
              <a:off x="6259320" y="3841920"/>
              <a:ext cx="263520" cy="190800"/>
            </a:xfrm>
            <a:custGeom>
              <a:avLst/>
              <a:gdLst>
                <a:gd name="textAreaLeft" fmla="*/ 0 w 263520"/>
                <a:gd name="textAreaRight" fmla="*/ 263880 w 263520"/>
                <a:gd name="textAreaTop" fmla="*/ 0 h 190800"/>
                <a:gd name="textAreaBottom" fmla="*/ 191160 h 190800"/>
              </a:gdLst>
              <a:ahLst/>
              <a:rect l="textAreaLeft" t="textAreaTop" r="textAreaRight" b="textAreaBottom"/>
              <a:pathLst>
                <a:path w="18414" h="1211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1" name="Google Shape;3542;p73"/>
            <p:cNvSpPr/>
            <p:nvPr/>
          </p:nvSpPr>
          <p:spPr>
            <a:xfrm>
              <a:off x="6701040" y="3859200"/>
              <a:ext cx="38880" cy="67320"/>
            </a:xfrm>
            <a:custGeom>
              <a:avLst/>
              <a:gdLst>
                <a:gd name="textAreaLeft" fmla="*/ 0 w 38880"/>
                <a:gd name="textAreaRight" fmla="*/ 39240 w 38880"/>
                <a:gd name="textAreaTop" fmla="*/ 0 h 67320"/>
                <a:gd name="textAreaBottom" fmla="*/ 67680 h 67320"/>
              </a:gdLst>
              <a:ahLst/>
              <a:rect l="textAreaLeft" t="textAreaTop" r="textAreaRight" b="textAreaBottom"/>
              <a:pathLst>
                <a:path w="2736" h="4292">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w="0">
              <a:noFill/>
            </a:ln>
          </p:spPr>
          <p:style>
            <a:lnRef idx="0"/>
            <a:fillRef idx="0"/>
            <a:effectRef idx="0"/>
            <a:fontRef idx="minor"/>
          </p:style>
          <p:txBody>
            <a:bodyPr tIns="33840" bIns="33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2" name="Google Shape;3543;p73"/>
            <p:cNvSpPr/>
            <p:nvPr/>
          </p:nvSpPr>
          <p:spPr>
            <a:xfrm>
              <a:off x="6259320" y="3673440"/>
              <a:ext cx="498240" cy="329760"/>
            </a:xfrm>
            <a:custGeom>
              <a:avLst/>
              <a:gdLst>
                <a:gd name="textAreaLeft" fmla="*/ 0 w 498240"/>
                <a:gd name="textAreaRight" fmla="*/ 498600 w 498240"/>
                <a:gd name="textAreaTop" fmla="*/ 0 h 329760"/>
                <a:gd name="textAreaBottom" fmla="*/ 330120 h 329760"/>
              </a:gdLst>
              <a:ahLst/>
              <a:rect l="textAreaLeft" t="textAreaTop" r="textAreaRight" b="textAreaBottom"/>
              <a:pathLst>
                <a:path w="34792" h="20933">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3" name="Google Shape;3544;p73"/>
            <p:cNvSpPr/>
            <p:nvPr/>
          </p:nvSpPr>
          <p:spPr>
            <a:xfrm>
              <a:off x="6258960" y="3829320"/>
              <a:ext cx="263880" cy="173160"/>
            </a:xfrm>
            <a:custGeom>
              <a:avLst/>
              <a:gdLst>
                <a:gd name="textAreaLeft" fmla="*/ 0 w 263880"/>
                <a:gd name="textAreaRight" fmla="*/ 264240 w 263880"/>
                <a:gd name="textAreaTop" fmla="*/ 0 h 173160"/>
                <a:gd name="textAreaBottom" fmla="*/ 173520 h 173160"/>
              </a:gdLst>
              <a:ahLst/>
              <a:rect l="textAreaLeft" t="textAreaTop" r="textAreaRight" b="textAreaBottom"/>
              <a:pathLst>
                <a:path w="18447" h="11008">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w="0">
              <a:noFill/>
            </a:ln>
          </p:spPr>
          <p:style>
            <a:lnRef idx="0"/>
            <a:fillRef idx="0"/>
            <a:effectRef idx="0"/>
            <a:fontRef idx="minor"/>
          </p:style>
          <p:txBody>
            <a:bodyPr tIns="86760" bIns="867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4" name="Google Shape;3545;p73"/>
            <p:cNvSpPr/>
            <p:nvPr/>
          </p:nvSpPr>
          <p:spPr>
            <a:xfrm>
              <a:off x="6260760" y="3673080"/>
              <a:ext cx="496800" cy="324360"/>
            </a:xfrm>
            <a:custGeom>
              <a:avLst/>
              <a:gdLst>
                <a:gd name="textAreaLeft" fmla="*/ 0 w 496800"/>
                <a:gd name="textAreaRight" fmla="*/ 497160 w 496800"/>
                <a:gd name="textAreaTop" fmla="*/ 0 h 324360"/>
                <a:gd name="textAreaBottom" fmla="*/ 324720 h 324360"/>
              </a:gdLst>
              <a:ahLst/>
              <a:rect l="textAreaLeft" t="textAreaTop" r="textAreaRight" b="textAreaBottom"/>
              <a:pathLst>
                <a:path w="34692" h="2058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5" name="Google Shape;3546;p73"/>
            <p:cNvSpPr/>
            <p:nvPr/>
          </p:nvSpPr>
          <p:spPr>
            <a:xfrm>
              <a:off x="6523200" y="3840840"/>
              <a:ext cx="234360" cy="161640"/>
            </a:xfrm>
            <a:custGeom>
              <a:avLst/>
              <a:gdLst>
                <a:gd name="textAreaLeft" fmla="*/ 0 w 234360"/>
                <a:gd name="textAreaRight" fmla="*/ 234720 w 234360"/>
                <a:gd name="textAreaTop" fmla="*/ 0 h 161640"/>
                <a:gd name="textAreaBottom" fmla="*/ 162000 h 161640"/>
              </a:gdLst>
              <a:ahLst/>
              <a:rect l="textAreaLeft" t="textAreaTop" r="textAreaRight" b="textAreaBottom"/>
              <a:pathLst>
                <a:path w="16379" h="10275">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w="0">
              <a:noFill/>
            </a:ln>
          </p:spPr>
          <p:style>
            <a:lnRef idx="0"/>
            <a:fillRef idx="0"/>
            <a:effectRef idx="0"/>
            <a:fontRef idx="minor"/>
          </p:style>
          <p:txBody>
            <a:bodyPr tIns="81000" bIns="810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6" name="Google Shape;3547;p73"/>
            <p:cNvSpPr/>
            <p:nvPr/>
          </p:nvSpPr>
          <p:spPr>
            <a:xfrm>
              <a:off x="6753960" y="384084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7" h="4838">
                  <a:moveTo>
                    <a:pt x="267" y="1"/>
                  </a:moveTo>
                  <a:lnTo>
                    <a:pt x="0" y="168"/>
                  </a:lnTo>
                  <a:lnTo>
                    <a:pt x="0" y="4838"/>
                  </a:lnTo>
                  <a:lnTo>
                    <a:pt x="267" y="4704"/>
                  </a:lnTo>
                  <a:lnTo>
                    <a:pt x="267" y="1"/>
                  </a:lnTo>
                  <a:close/>
                </a:path>
              </a:pathLst>
            </a:custGeom>
            <a:solidFill>
              <a:srgbClr val="ffc1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7" name="Google Shape;3548;p73"/>
            <p:cNvSpPr/>
            <p:nvPr/>
          </p:nvSpPr>
          <p:spPr>
            <a:xfrm>
              <a:off x="6753960" y="384084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7" h="4838">
                  <a:moveTo>
                    <a:pt x="267" y="1"/>
                  </a:moveTo>
                  <a:lnTo>
                    <a:pt x="0" y="168"/>
                  </a:lnTo>
                  <a:lnTo>
                    <a:pt x="0" y="4838"/>
                  </a:lnTo>
                  <a:lnTo>
                    <a:pt x="267" y="4704"/>
                  </a:lnTo>
                  <a:lnTo>
                    <a:pt x="267" y="1"/>
                  </a:lnTo>
                  <a:close/>
                </a:path>
              </a:pathLst>
            </a:custGeom>
            <a:solidFill>
              <a:srgbClr val="0000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8" name="Google Shape;3549;p73"/>
            <p:cNvSpPr/>
            <p:nvPr/>
          </p:nvSpPr>
          <p:spPr>
            <a:xfrm>
              <a:off x="6257160" y="3670920"/>
              <a:ext cx="494280" cy="314280"/>
            </a:xfrm>
            <a:custGeom>
              <a:avLst/>
              <a:gdLst>
                <a:gd name="textAreaLeft" fmla="*/ 0 w 494280"/>
                <a:gd name="textAreaRight" fmla="*/ 494640 w 494280"/>
                <a:gd name="textAreaTop" fmla="*/ 0 h 314280"/>
                <a:gd name="textAreaBottom" fmla="*/ 314640 h 314280"/>
              </a:gdLst>
              <a:ahLst/>
              <a:rect l="textAreaLeft" t="textAreaTop" r="textAreaRight" b="textAreaBottom"/>
              <a:pathLst>
                <a:path w="34526" h="19949">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59" name="Google Shape;3550;p73"/>
            <p:cNvSpPr/>
            <p:nvPr/>
          </p:nvSpPr>
          <p:spPr>
            <a:xfrm>
              <a:off x="6257160" y="3670920"/>
              <a:ext cx="494280" cy="314280"/>
            </a:xfrm>
            <a:custGeom>
              <a:avLst/>
              <a:gdLst>
                <a:gd name="textAreaLeft" fmla="*/ 0 w 494280"/>
                <a:gd name="textAreaRight" fmla="*/ 494640 w 494280"/>
                <a:gd name="textAreaTop" fmla="*/ 0 h 314280"/>
                <a:gd name="textAreaBottom" fmla="*/ 314640 h 314280"/>
              </a:gdLst>
              <a:ahLst/>
              <a:rect l="textAreaLeft" t="textAreaTop" r="textAreaRight" b="textAreaBottom"/>
              <a:pathLst>
                <a:path w="34526" h="19949">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0" name="Google Shape;3551;p73"/>
            <p:cNvSpPr/>
            <p:nvPr/>
          </p:nvSpPr>
          <p:spPr>
            <a:xfrm>
              <a:off x="6257160" y="3665160"/>
              <a:ext cx="495360" cy="313920"/>
            </a:xfrm>
            <a:custGeom>
              <a:avLst/>
              <a:gdLst>
                <a:gd name="textAreaLeft" fmla="*/ 0 w 495360"/>
                <a:gd name="textAreaRight" fmla="*/ 495720 w 495360"/>
                <a:gd name="textAreaTop" fmla="*/ 0 h 313920"/>
                <a:gd name="textAreaBottom" fmla="*/ 314280 h 313920"/>
              </a:gdLst>
              <a:ahLst/>
              <a:rect l="textAreaLeft" t="textAreaTop" r="textAreaRight" b="textAreaBottom"/>
              <a:pathLst>
                <a:path w="34593" h="19915">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1" name="Google Shape;3552;p73"/>
            <p:cNvSpPr/>
            <p:nvPr/>
          </p:nvSpPr>
          <p:spPr>
            <a:xfrm>
              <a:off x="6257160" y="3665160"/>
              <a:ext cx="495360" cy="313920"/>
            </a:xfrm>
            <a:custGeom>
              <a:avLst/>
              <a:gdLst>
                <a:gd name="textAreaLeft" fmla="*/ 0 w 495360"/>
                <a:gd name="textAreaRight" fmla="*/ 495720 w 495360"/>
                <a:gd name="textAreaTop" fmla="*/ 0 h 313920"/>
                <a:gd name="textAreaBottom" fmla="*/ 314280 h 313920"/>
              </a:gdLst>
              <a:ahLst/>
              <a:rect l="textAreaLeft" t="textAreaTop" r="textAreaRight" b="textAreaBottom"/>
              <a:pathLst>
                <a:path w="34593" h="19915">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2" name="Google Shape;3553;p73"/>
            <p:cNvSpPr/>
            <p:nvPr/>
          </p:nvSpPr>
          <p:spPr>
            <a:xfrm>
              <a:off x="6285240" y="3664440"/>
              <a:ext cx="459720" cy="292320"/>
            </a:xfrm>
            <a:custGeom>
              <a:avLst/>
              <a:gdLst>
                <a:gd name="textAreaLeft" fmla="*/ 0 w 459720"/>
                <a:gd name="textAreaRight" fmla="*/ 460080 w 459720"/>
                <a:gd name="textAreaTop" fmla="*/ 0 h 292320"/>
                <a:gd name="textAreaBottom" fmla="*/ 292680 h 292320"/>
              </a:gdLst>
              <a:ahLst/>
              <a:rect l="textAreaLeft" t="textAreaTop" r="textAreaRight" b="textAreaBottom"/>
              <a:pathLst>
                <a:path w="32124" h="18547">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3" name="Google Shape;3554;p73"/>
            <p:cNvSpPr/>
            <p:nvPr/>
          </p:nvSpPr>
          <p:spPr>
            <a:xfrm>
              <a:off x="6285240" y="3633480"/>
              <a:ext cx="460440" cy="291600"/>
            </a:xfrm>
            <a:custGeom>
              <a:avLst/>
              <a:gdLst>
                <a:gd name="textAreaLeft" fmla="*/ 0 w 460440"/>
                <a:gd name="textAreaRight" fmla="*/ 460800 w 460440"/>
                <a:gd name="textAreaTop" fmla="*/ 0 h 291600"/>
                <a:gd name="textAreaBottom" fmla="*/ 291960 h 291600"/>
              </a:gdLst>
              <a:ahLst/>
              <a:rect l="textAreaLeft" t="textAreaTop" r="textAreaRight" b="textAreaBottom"/>
              <a:pathLst>
                <a:path w="32158" h="18514">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4" name="Google Shape;3555;p73"/>
            <p:cNvSpPr/>
            <p:nvPr/>
          </p:nvSpPr>
          <p:spPr>
            <a:xfrm>
              <a:off x="6285240" y="3758040"/>
              <a:ext cx="263520" cy="198720"/>
            </a:xfrm>
            <a:custGeom>
              <a:avLst/>
              <a:gdLst>
                <a:gd name="textAreaLeft" fmla="*/ 0 w 263520"/>
                <a:gd name="textAreaRight" fmla="*/ 263880 w 263520"/>
                <a:gd name="textAreaTop" fmla="*/ 0 h 198720"/>
                <a:gd name="textAreaBottom" fmla="*/ 199080 h 198720"/>
              </a:gdLst>
              <a:ahLst/>
              <a:rect l="textAreaLeft" t="textAreaTop" r="textAreaRight" b="textAreaBottom"/>
              <a:pathLst>
                <a:path w="18414" h="12610">
                  <a:moveTo>
                    <a:pt x="1" y="1"/>
                  </a:moveTo>
                  <a:lnTo>
                    <a:pt x="1" y="1969"/>
                  </a:lnTo>
                  <a:lnTo>
                    <a:pt x="18414" y="12610"/>
                  </a:lnTo>
                  <a:lnTo>
                    <a:pt x="18414" y="10608"/>
                  </a:lnTo>
                  <a:lnTo>
                    <a:pt x="1" y="1"/>
                  </a:lnTo>
                  <a:close/>
                </a:path>
              </a:pathLst>
            </a:custGeom>
            <a:solidFill>
              <a:srgbClr val="e6e6e6"/>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5" name="Google Shape;3556;p73"/>
            <p:cNvSpPr/>
            <p:nvPr/>
          </p:nvSpPr>
          <p:spPr>
            <a:xfrm>
              <a:off x="6543720" y="3908520"/>
              <a:ext cx="10080" cy="5760"/>
            </a:xfrm>
            <a:custGeom>
              <a:avLst/>
              <a:gdLst>
                <a:gd name="textAreaLeft" fmla="*/ 0 w 10080"/>
                <a:gd name="textAreaRight" fmla="*/ 10440 w 10080"/>
                <a:gd name="textAreaTop" fmla="*/ 0 h 5760"/>
                <a:gd name="textAreaBottom" fmla="*/ 6120 h 5760"/>
              </a:gdLst>
              <a:ahLst/>
              <a:rect l="textAreaLeft" t="textAreaTop" r="textAreaRight" b="textAreaBottom"/>
              <a:pathLst>
                <a:path w="735" h="381">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w="0">
              <a:noFill/>
            </a:ln>
          </p:spPr>
          <p:style>
            <a:lnRef idx="0"/>
            <a:fillRef idx="0"/>
            <a:effectRef idx="0"/>
            <a:fontRef idx="minor"/>
          </p:style>
          <p:txBody>
            <a:bodyPr tIns="2880" bIns="2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6" name="Google Shape;3557;p73"/>
            <p:cNvSpPr/>
            <p:nvPr/>
          </p:nvSpPr>
          <p:spPr>
            <a:xfrm>
              <a:off x="6515640" y="3903840"/>
              <a:ext cx="35640" cy="48960"/>
            </a:xfrm>
            <a:custGeom>
              <a:avLst/>
              <a:gdLst>
                <a:gd name="textAreaLeft" fmla="*/ 0 w 35640"/>
                <a:gd name="textAreaRight" fmla="*/ 36000 w 35640"/>
                <a:gd name="textAreaTop" fmla="*/ 0 h 48960"/>
                <a:gd name="textAreaBottom" fmla="*/ 49320 h 48960"/>
              </a:gdLst>
              <a:ahLst/>
              <a:rect l="textAreaLeft" t="textAreaTop" r="textAreaRight" b="textAreaBottom"/>
              <a:pathLst>
                <a:path w="2503" h="3137">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7" name="Google Shape;3558;p73"/>
            <p:cNvSpPr/>
            <p:nvPr/>
          </p:nvSpPr>
          <p:spPr>
            <a:xfrm>
              <a:off x="6524280" y="3786120"/>
              <a:ext cx="227160" cy="127440"/>
            </a:xfrm>
            <a:custGeom>
              <a:avLst/>
              <a:gdLst>
                <a:gd name="textAreaLeft" fmla="*/ 0 w 227160"/>
                <a:gd name="textAreaRight" fmla="*/ 227520 w 227160"/>
                <a:gd name="textAreaTop" fmla="*/ 0 h 127440"/>
                <a:gd name="textAreaBottom" fmla="*/ 127800 h 127440"/>
              </a:gdLst>
              <a:ahLst/>
              <a:rect l="textAreaLeft" t="textAreaTop" r="textAreaRight" b="textAreaBottom"/>
              <a:pathLst>
                <a:path w="15879" h="8107">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w="0">
              <a:noFill/>
            </a:ln>
          </p:spPr>
          <p:style>
            <a:lnRef idx="0"/>
            <a:fillRef idx="0"/>
            <a:effectRef idx="0"/>
            <a:fontRef idx="minor"/>
          </p:style>
          <p:txBody>
            <a:bodyPr tIns="63720" bIns="63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8" name="Google Shape;3559;p73"/>
            <p:cNvSpPr/>
            <p:nvPr/>
          </p:nvSpPr>
          <p:spPr>
            <a:xfrm>
              <a:off x="6524280" y="3786120"/>
              <a:ext cx="227160" cy="127440"/>
            </a:xfrm>
            <a:custGeom>
              <a:avLst/>
              <a:gdLst>
                <a:gd name="textAreaLeft" fmla="*/ 0 w 227160"/>
                <a:gd name="textAreaRight" fmla="*/ 227520 w 227160"/>
                <a:gd name="textAreaTop" fmla="*/ 0 h 127440"/>
                <a:gd name="textAreaBottom" fmla="*/ 127800 h 127440"/>
              </a:gdLst>
              <a:ahLst/>
              <a:rect l="textAreaLeft" t="textAreaTop" r="textAreaRight" b="textAreaBottom"/>
              <a:pathLst>
                <a:path w="15879" h="8107">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w="0">
              <a:noFill/>
            </a:ln>
          </p:spPr>
          <p:style>
            <a:lnRef idx="0"/>
            <a:fillRef idx="0"/>
            <a:effectRef idx="0"/>
            <a:fontRef idx="minor"/>
          </p:style>
          <p:txBody>
            <a:bodyPr tIns="63720" bIns="637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69" name="Google Shape;3560;p73"/>
            <p:cNvSpPr/>
            <p:nvPr/>
          </p:nvSpPr>
          <p:spPr>
            <a:xfrm>
              <a:off x="6257160" y="3620160"/>
              <a:ext cx="495360" cy="289440"/>
            </a:xfrm>
            <a:custGeom>
              <a:avLst/>
              <a:gdLst>
                <a:gd name="textAreaLeft" fmla="*/ 0 w 495360"/>
                <a:gd name="textAreaRight" fmla="*/ 495720 w 495360"/>
                <a:gd name="textAreaTop" fmla="*/ 0 h 289440"/>
                <a:gd name="textAreaBottom" fmla="*/ 289800 h 289440"/>
              </a:gdLst>
              <a:ahLst/>
              <a:rect l="textAreaLeft" t="textAreaTop" r="textAreaRight" b="textAreaBottom"/>
              <a:pathLst>
                <a:path w="34593" h="18381">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0" name="Google Shape;3561;p73"/>
            <p:cNvSpPr/>
            <p:nvPr/>
          </p:nvSpPr>
          <p:spPr>
            <a:xfrm>
              <a:off x="6257160" y="374292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5">
                  <a:moveTo>
                    <a:pt x="1" y="1"/>
                  </a:moveTo>
                  <a:lnTo>
                    <a:pt x="1" y="4737"/>
                  </a:lnTo>
                  <a:lnTo>
                    <a:pt x="18414" y="15345"/>
                  </a:lnTo>
                  <a:lnTo>
                    <a:pt x="18414" y="10608"/>
                  </a:lnTo>
                  <a:lnTo>
                    <a:pt x="1" y="1"/>
                  </a:ln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1" name="Google Shape;3562;p73"/>
            <p:cNvSpPr/>
            <p:nvPr/>
          </p:nvSpPr>
          <p:spPr>
            <a:xfrm>
              <a:off x="6257160" y="3742920"/>
              <a:ext cx="263520" cy="241560"/>
            </a:xfrm>
            <a:custGeom>
              <a:avLst/>
              <a:gdLst>
                <a:gd name="textAreaLeft" fmla="*/ 0 w 263520"/>
                <a:gd name="textAreaRight" fmla="*/ 263880 w 263520"/>
                <a:gd name="textAreaTop" fmla="*/ 0 h 241560"/>
                <a:gd name="textAreaBottom" fmla="*/ 241920 h 241560"/>
              </a:gdLst>
              <a:ahLst/>
              <a:rect l="textAreaLeft" t="textAreaTop" r="textAreaRight" b="textAreaBottom"/>
              <a:pathLst>
                <a:path w="18414" h="15345">
                  <a:moveTo>
                    <a:pt x="1" y="1"/>
                  </a:moveTo>
                  <a:lnTo>
                    <a:pt x="1" y="4737"/>
                  </a:lnTo>
                  <a:lnTo>
                    <a:pt x="18414" y="15345"/>
                  </a:lnTo>
                  <a:lnTo>
                    <a:pt x="18414" y="10608"/>
                  </a:lnTo>
                  <a:lnTo>
                    <a:pt x="1"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2" name="Google Shape;3563;p73"/>
            <p:cNvSpPr/>
            <p:nvPr/>
          </p:nvSpPr>
          <p:spPr>
            <a:xfrm>
              <a:off x="6444360" y="3887640"/>
              <a:ext cx="36000" cy="48960"/>
            </a:xfrm>
            <a:custGeom>
              <a:avLst/>
              <a:gdLst>
                <a:gd name="textAreaLeft" fmla="*/ 0 w 36000"/>
                <a:gd name="textAreaRight" fmla="*/ 36360 w 36000"/>
                <a:gd name="textAreaTop" fmla="*/ 0 h 48960"/>
                <a:gd name="textAreaBottom" fmla="*/ 49320 h 48960"/>
              </a:gdLst>
              <a:ahLst/>
              <a:rect l="textAreaLeft" t="textAreaTop" r="textAreaRight" b="textAreaBottom"/>
              <a:pathLst>
                <a:path w="2536" h="3137">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w="0">
              <a:noFill/>
            </a:ln>
          </p:spPr>
          <p:style>
            <a:lnRef idx="0"/>
            <a:fillRef idx="0"/>
            <a:effectRef idx="0"/>
            <a:fontRef idx="minor"/>
          </p:style>
          <p:txBody>
            <a:bodyPr tIns="24480" bIns="24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3" name="Google Shape;3564;p73"/>
            <p:cNvSpPr/>
            <p:nvPr/>
          </p:nvSpPr>
          <p:spPr>
            <a:xfrm>
              <a:off x="6447600" y="3891600"/>
              <a:ext cx="28800" cy="41400"/>
            </a:xfrm>
            <a:custGeom>
              <a:avLst/>
              <a:gdLst>
                <a:gd name="textAreaLeft" fmla="*/ 0 w 28800"/>
                <a:gd name="textAreaRight" fmla="*/ 29160 w 28800"/>
                <a:gd name="textAreaTop" fmla="*/ 0 h 41400"/>
                <a:gd name="textAreaBottom" fmla="*/ 41760 h 41400"/>
              </a:gdLst>
              <a:ahLst/>
              <a:rect l="textAreaLeft" t="textAreaTop" r="textAreaRight" b="textAreaBottom"/>
              <a:pathLst>
                <a:path w="2035" h="2636">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w="0">
              <a:noFill/>
            </a:ln>
          </p:spPr>
          <p:style>
            <a:lnRef idx="0"/>
            <a:fillRef idx="0"/>
            <a:effectRef idx="0"/>
            <a:fontRef idx="minor"/>
          </p:style>
          <p:txBody>
            <a:bodyPr tIns="20880" bIns="208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4" name="Google Shape;3565;p73"/>
            <p:cNvSpPr/>
            <p:nvPr/>
          </p:nvSpPr>
          <p:spPr>
            <a:xfrm>
              <a:off x="6277680" y="3778200"/>
              <a:ext cx="145800" cy="124200"/>
            </a:xfrm>
            <a:custGeom>
              <a:avLst/>
              <a:gdLst>
                <a:gd name="textAreaLeft" fmla="*/ 0 w 145800"/>
                <a:gd name="textAreaRight" fmla="*/ 146160 w 145800"/>
                <a:gd name="textAreaTop" fmla="*/ 0 h 124200"/>
                <a:gd name="textAreaBottom" fmla="*/ 124560 h 124200"/>
              </a:gdLst>
              <a:ahLst/>
              <a:rect l="textAreaLeft" t="textAreaTop" r="textAreaRight" b="textAreaBottom"/>
              <a:pathLst>
                <a:path w="10208" h="7887">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w="0">
              <a:noFill/>
            </a:ln>
          </p:spPr>
          <p:style>
            <a:lnRef idx="0"/>
            <a:fillRef idx="0"/>
            <a:effectRef idx="0"/>
            <a:fontRef idx="minor"/>
          </p:style>
          <p:txBody>
            <a:bodyPr tIns="62280" bIns="622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5" name="Google Shape;3566;p73"/>
            <p:cNvSpPr/>
            <p:nvPr/>
          </p:nvSpPr>
          <p:spPr>
            <a:xfrm>
              <a:off x="6520680" y="390852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7">
                  <a:moveTo>
                    <a:pt x="268" y="0"/>
                  </a:moveTo>
                  <a:lnTo>
                    <a:pt x="1" y="100"/>
                  </a:lnTo>
                  <a:lnTo>
                    <a:pt x="1" y="4837"/>
                  </a:lnTo>
                  <a:lnTo>
                    <a:pt x="268" y="4703"/>
                  </a:lnTo>
                  <a:lnTo>
                    <a:pt x="268" y="0"/>
                  </a:lnTo>
                  <a:close/>
                </a:path>
              </a:pathLst>
            </a:custGeom>
            <a:solidFill>
              <a:srgbClr val="ffc1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6" name="Google Shape;3567;p73"/>
            <p:cNvSpPr/>
            <p:nvPr/>
          </p:nvSpPr>
          <p:spPr>
            <a:xfrm>
              <a:off x="6520680" y="3908520"/>
              <a:ext cx="3600" cy="75960"/>
            </a:xfrm>
            <a:custGeom>
              <a:avLst/>
              <a:gdLst>
                <a:gd name="textAreaLeft" fmla="*/ 0 w 3600"/>
                <a:gd name="textAreaRight" fmla="*/ 3960 w 3600"/>
                <a:gd name="textAreaTop" fmla="*/ 0 h 75960"/>
                <a:gd name="textAreaBottom" fmla="*/ 76320 h 75960"/>
              </a:gdLst>
              <a:ahLst/>
              <a:rect l="textAreaLeft" t="textAreaTop" r="textAreaRight" b="textAreaBottom"/>
              <a:pathLst>
                <a:path w="268" h="4837">
                  <a:moveTo>
                    <a:pt x="268" y="0"/>
                  </a:moveTo>
                  <a:lnTo>
                    <a:pt x="1" y="100"/>
                  </a:lnTo>
                  <a:lnTo>
                    <a:pt x="1" y="4837"/>
                  </a:lnTo>
                  <a:lnTo>
                    <a:pt x="268" y="4703"/>
                  </a:lnTo>
                  <a:lnTo>
                    <a:pt x="268" y="0"/>
                  </a:lnTo>
                  <a:close/>
                </a:path>
              </a:pathLst>
            </a:custGeom>
            <a:solidFill>
              <a:srgbClr val="000000"/>
            </a:solidFill>
            <a:ln w="0">
              <a:noFill/>
            </a:ln>
          </p:spPr>
          <p:style>
            <a:lnRef idx="0"/>
            <a:fillRef idx="0"/>
            <a:effectRef idx="0"/>
            <a:fontRef idx="minor"/>
          </p:style>
          <p:txBody>
            <a:bodyPr tIns="38160" bIns="381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7" name="Google Shape;3568;p73"/>
            <p:cNvSpPr/>
            <p:nvPr/>
          </p:nvSpPr>
          <p:spPr>
            <a:xfrm>
              <a:off x="6588720" y="4130280"/>
              <a:ext cx="271080" cy="356040"/>
            </a:xfrm>
            <a:custGeom>
              <a:avLst/>
              <a:gdLst>
                <a:gd name="textAreaLeft" fmla="*/ 0 w 271080"/>
                <a:gd name="textAreaRight" fmla="*/ 271440 w 271080"/>
                <a:gd name="textAreaTop" fmla="*/ 0 h 356040"/>
                <a:gd name="textAreaBottom" fmla="*/ 356400 h 356040"/>
              </a:gdLst>
              <a:ahLst/>
              <a:rect l="textAreaLeft" t="textAreaTop" r="textAreaRight" b="textAreaBottom"/>
              <a:pathLst>
                <a:path w="18948" h="22584">
                  <a:moveTo>
                    <a:pt x="1" y="0"/>
                  </a:moveTo>
                  <a:lnTo>
                    <a:pt x="1" y="11609"/>
                  </a:lnTo>
                  <a:lnTo>
                    <a:pt x="18947" y="22583"/>
                  </a:lnTo>
                  <a:lnTo>
                    <a:pt x="18947" y="10942"/>
                  </a:lnTo>
                  <a:lnTo>
                    <a:pt x="1" y="0"/>
                  </a:lnTo>
                  <a:close/>
                </a:path>
              </a:pathLst>
            </a:custGeom>
            <a:solidFill>
              <a:srgbClr val="ebebeb"/>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8" name="Google Shape;3569;p73"/>
            <p:cNvSpPr/>
            <p:nvPr/>
          </p:nvSpPr>
          <p:spPr>
            <a:xfrm>
              <a:off x="6860160" y="4183200"/>
              <a:ext cx="187920" cy="302760"/>
            </a:xfrm>
            <a:custGeom>
              <a:avLst/>
              <a:gdLst>
                <a:gd name="textAreaLeft" fmla="*/ 0 w 187920"/>
                <a:gd name="textAreaRight" fmla="*/ 188280 w 187920"/>
                <a:gd name="textAreaTop" fmla="*/ 0 h 302760"/>
                <a:gd name="textAreaBottom" fmla="*/ 303120 h 302760"/>
              </a:gdLst>
              <a:ahLst/>
              <a:rect l="textAreaLeft" t="textAreaTop" r="textAreaRight" b="textAreaBottom"/>
              <a:pathLst>
                <a:path w="13144" h="19215">
                  <a:moveTo>
                    <a:pt x="13143" y="1"/>
                  </a:moveTo>
                  <a:lnTo>
                    <a:pt x="0" y="7573"/>
                  </a:lnTo>
                  <a:lnTo>
                    <a:pt x="0" y="19214"/>
                  </a:lnTo>
                  <a:lnTo>
                    <a:pt x="13143" y="11609"/>
                  </a:lnTo>
                  <a:lnTo>
                    <a:pt x="13143" y="1"/>
                  </a:lnTo>
                  <a:close/>
                </a:path>
              </a:pathLst>
            </a:custGeom>
            <a:solidFill>
              <a:srgbClr val="f5f5f5"/>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79" name="Google Shape;3570;p73"/>
            <p:cNvSpPr/>
            <p:nvPr/>
          </p:nvSpPr>
          <p:spPr>
            <a:xfrm>
              <a:off x="6588720" y="4010040"/>
              <a:ext cx="459360" cy="292320"/>
            </a:xfrm>
            <a:custGeom>
              <a:avLst/>
              <a:gdLst>
                <a:gd name="textAreaLeft" fmla="*/ 0 w 459360"/>
                <a:gd name="textAreaRight" fmla="*/ 459720 w 459360"/>
                <a:gd name="textAreaTop" fmla="*/ 0 h 292320"/>
                <a:gd name="textAreaBottom" fmla="*/ 292680 h 292320"/>
              </a:gdLst>
              <a:ahLst/>
              <a:rect l="textAreaLeft" t="textAreaTop" r="textAreaRight" b="textAreaBottom"/>
              <a:pathLst>
                <a:path w="32091" h="18548">
                  <a:moveTo>
                    <a:pt x="13143" y="1"/>
                  </a:moveTo>
                  <a:lnTo>
                    <a:pt x="1" y="7606"/>
                  </a:lnTo>
                  <a:lnTo>
                    <a:pt x="18947" y="18548"/>
                  </a:lnTo>
                  <a:lnTo>
                    <a:pt x="32090" y="10976"/>
                  </a:lnTo>
                  <a:lnTo>
                    <a:pt x="13143" y="1"/>
                  </a:lnTo>
                  <a:close/>
                </a:path>
              </a:pathLst>
            </a:custGeom>
            <a:solidFill>
              <a:srgbClr val="fafafa"/>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0" name="Google Shape;3571;p73"/>
            <p:cNvSpPr/>
            <p:nvPr/>
          </p:nvSpPr>
          <p:spPr>
            <a:xfrm>
              <a:off x="6730200" y="4281840"/>
              <a:ext cx="207360" cy="87480"/>
            </a:xfrm>
            <a:custGeom>
              <a:avLst/>
              <a:gdLst>
                <a:gd name="textAreaLeft" fmla="*/ 0 w 207360"/>
                <a:gd name="textAreaRight" fmla="*/ 207720 w 207360"/>
                <a:gd name="textAreaTop" fmla="*/ 0 h 87480"/>
                <a:gd name="textAreaBottom" fmla="*/ 87840 h 87480"/>
              </a:gdLst>
              <a:ahLst/>
              <a:rect l="textAreaLeft" t="textAreaTop" r="textAreaRight" b="textAreaBottom"/>
              <a:pathLst>
                <a:path w="14511" h="5571">
                  <a:moveTo>
                    <a:pt x="0" y="0"/>
                  </a:moveTo>
                  <a:lnTo>
                    <a:pt x="9073" y="5571"/>
                  </a:lnTo>
                  <a:lnTo>
                    <a:pt x="14511" y="2102"/>
                  </a:lnTo>
                  <a:lnTo>
                    <a:pt x="9073" y="5237"/>
                  </a:lnTo>
                  <a:lnTo>
                    <a:pt x="0" y="0"/>
                  </a:lnTo>
                  <a:close/>
                </a:path>
              </a:pathLst>
            </a:custGeom>
            <a:solidFill>
              <a:srgbClr val="000000"/>
            </a:solidFill>
            <a:ln w="0">
              <a:noFill/>
            </a:ln>
          </p:spPr>
          <p:style>
            <a:lnRef idx="0"/>
            <a:fillRef idx="0"/>
            <a:effectRef idx="0"/>
            <a:fontRef idx="minor"/>
          </p:style>
          <p:txBody>
            <a:bodyPr tIns="43920" bIns="43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1" name="Google Shape;3572;p73"/>
            <p:cNvSpPr/>
            <p:nvPr/>
          </p:nvSpPr>
          <p:spPr>
            <a:xfrm>
              <a:off x="6652080" y="4277880"/>
              <a:ext cx="363960" cy="137160"/>
            </a:xfrm>
            <a:custGeom>
              <a:avLst/>
              <a:gdLst>
                <a:gd name="textAreaLeft" fmla="*/ 0 w 363960"/>
                <a:gd name="textAreaRight" fmla="*/ 364320 w 363960"/>
                <a:gd name="textAreaTop" fmla="*/ 0 h 137160"/>
                <a:gd name="textAreaBottom" fmla="*/ 137520 h 137160"/>
              </a:gdLst>
              <a:ahLst/>
              <a:rect l="textAreaLeft" t="textAreaTop" r="textAreaRight" b="textAreaBottom"/>
              <a:pathLst>
                <a:path w="25419" h="8708">
                  <a:moveTo>
                    <a:pt x="0" y="1"/>
                  </a:moveTo>
                  <a:lnTo>
                    <a:pt x="14510" y="8707"/>
                  </a:lnTo>
                  <a:lnTo>
                    <a:pt x="25418" y="2102"/>
                  </a:lnTo>
                  <a:lnTo>
                    <a:pt x="25418" y="2102"/>
                  </a:lnTo>
                  <a:lnTo>
                    <a:pt x="14510" y="8407"/>
                  </a:lnTo>
                  <a:lnTo>
                    <a:pt x="0" y="1"/>
                  </a:lnTo>
                  <a:close/>
                </a:path>
              </a:pathLst>
            </a:custGeom>
            <a:solidFill>
              <a:srgbClr val="000000"/>
            </a:solidFill>
            <a:ln w="0">
              <a:noFill/>
            </a:ln>
          </p:spPr>
          <p:style>
            <a:lnRef idx="0"/>
            <a:fillRef idx="0"/>
            <a:effectRef idx="0"/>
            <a:fontRef idx="minor"/>
          </p:style>
          <p:txBody>
            <a:bodyPr tIns="68760" bIns="687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2" name="Google Shape;3573;p73"/>
            <p:cNvSpPr/>
            <p:nvPr/>
          </p:nvSpPr>
          <p:spPr>
            <a:xfrm>
              <a:off x="6611760" y="4197960"/>
              <a:ext cx="91800" cy="56520"/>
            </a:xfrm>
            <a:custGeom>
              <a:avLst/>
              <a:gdLst>
                <a:gd name="textAreaLeft" fmla="*/ 0 w 91800"/>
                <a:gd name="textAreaRight" fmla="*/ 92160 w 91800"/>
                <a:gd name="textAreaTop" fmla="*/ 0 h 56520"/>
                <a:gd name="textAreaBottom" fmla="*/ 56880 h 56520"/>
              </a:gdLst>
              <a:ahLst/>
              <a:rect l="textAreaLeft" t="textAreaTop" r="textAreaRight" b="textAreaBottom"/>
              <a:pathLst>
                <a:path w="6439" h="3604">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w="0">
              <a:noFill/>
            </a:ln>
          </p:spPr>
          <p:style>
            <a:lnRef idx="0"/>
            <a:fillRef idx="0"/>
            <a:effectRef idx="0"/>
            <a:fontRef idx="minor"/>
          </p:style>
          <p:txBody>
            <a:bodyPr tIns="28440" bIns="28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3" name="Google Shape;3574;p73"/>
            <p:cNvSpPr/>
            <p:nvPr/>
          </p:nvSpPr>
          <p:spPr>
            <a:xfrm>
              <a:off x="6605280" y="4197960"/>
              <a:ext cx="97920" cy="56520"/>
            </a:xfrm>
            <a:custGeom>
              <a:avLst/>
              <a:gdLst>
                <a:gd name="textAreaLeft" fmla="*/ 0 w 97920"/>
                <a:gd name="textAreaRight" fmla="*/ 98280 w 97920"/>
                <a:gd name="textAreaTop" fmla="*/ 0 h 56520"/>
                <a:gd name="textAreaBottom" fmla="*/ 56880 h 56520"/>
              </a:gdLst>
              <a:ahLst/>
              <a:rect l="textAreaLeft" t="textAreaTop" r="textAreaRight" b="textAreaBottom"/>
              <a:pathLst>
                <a:path w="6872" h="3604">
                  <a:moveTo>
                    <a:pt x="634" y="1"/>
                  </a:moveTo>
                  <a:lnTo>
                    <a:pt x="0" y="1602"/>
                  </a:lnTo>
                  <a:lnTo>
                    <a:pt x="6872" y="3603"/>
                  </a:lnTo>
                  <a:lnTo>
                    <a:pt x="634" y="1"/>
                  </a:lnTo>
                  <a:close/>
                </a:path>
              </a:pathLst>
            </a:custGeom>
            <a:solidFill>
              <a:srgbClr val="fafafa"/>
            </a:solidFill>
            <a:ln w="0">
              <a:noFill/>
            </a:ln>
          </p:spPr>
          <p:style>
            <a:lnRef idx="0"/>
            <a:fillRef idx="0"/>
            <a:effectRef idx="0"/>
            <a:fontRef idx="minor"/>
          </p:style>
          <p:txBody>
            <a:bodyPr tIns="28440" bIns="28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4" name="Google Shape;3575;p73"/>
            <p:cNvSpPr/>
            <p:nvPr/>
          </p:nvSpPr>
          <p:spPr>
            <a:xfrm>
              <a:off x="6730200" y="4356360"/>
              <a:ext cx="119160" cy="99000"/>
            </a:xfrm>
            <a:custGeom>
              <a:avLst/>
              <a:gdLst>
                <a:gd name="textAreaLeft" fmla="*/ 0 w 119160"/>
                <a:gd name="textAreaRight" fmla="*/ 119520 w 119160"/>
                <a:gd name="textAreaTop" fmla="*/ 0 h 99000"/>
                <a:gd name="textAreaBottom" fmla="*/ 99360 h 99000"/>
              </a:gdLst>
              <a:ahLst/>
              <a:rect l="textAreaLeft" t="textAreaTop" r="textAreaRight" b="textAreaBottom"/>
              <a:pathLst>
                <a:path w="8340" h="6305">
                  <a:moveTo>
                    <a:pt x="0" y="0"/>
                  </a:moveTo>
                  <a:lnTo>
                    <a:pt x="6838" y="6305"/>
                  </a:lnTo>
                  <a:cubicBezTo>
                    <a:pt x="6838" y="6305"/>
                    <a:pt x="7039" y="5437"/>
                    <a:pt x="8340" y="4803"/>
                  </a:cubicBezTo>
                  <a:lnTo>
                    <a:pt x="0" y="0"/>
                  </a:lnTo>
                  <a:close/>
                </a:path>
              </a:pathLst>
            </a:custGeom>
            <a:solidFill>
              <a:srgbClr val="000000"/>
            </a:soli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5" name="Google Shape;3576;p73"/>
            <p:cNvSpPr/>
            <p:nvPr/>
          </p:nvSpPr>
          <p:spPr>
            <a:xfrm>
              <a:off x="6730200" y="4356360"/>
              <a:ext cx="119160" cy="84960"/>
            </a:xfrm>
            <a:custGeom>
              <a:avLst/>
              <a:gdLst>
                <a:gd name="textAreaLeft" fmla="*/ 0 w 119160"/>
                <a:gd name="textAreaRight" fmla="*/ 119520 w 119160"/>
                <a:gd name="textAreaTop" fmla="*/ 0 h 84960"/>
                <a:gd name="textAreaBottom" fmla="*/ 85320 h 84960"/>
              </a:gdLst>
              <a:ahLst/>
              <a:rect l="textAreaLeft" t="textAreaTop" r="textAreaRight" b="textAreaBottom"/>
              <a:pathLst>
                <a:path w="8340" h="5404">
                  <a:moveTo>
                    <a:pt x="0" y="0"/>
                  </a:moveTo>
                  <a:lnTo>
                    <a:pt x="6405" y="5404"/>
                  </a:lnTo>
                  <a:lnTo>
                    <a:pt x="8340" y="4837"/>
                  </a:lnTo>
                  <a:lnTo>
                    <a:pt x="0" y="0"/>
                  </a:lnTo>
                  <a:close/>
                </a:path>
              </a:pathLst>
            </a:custGeom>
            <a:solidFill>
              <a:srgbClr val="fafafa"/>
            </a:solidFill>
            <a:ln w="0">
              <a:noFill/>
            </a:ln>
          </p:spPr>
          <p:style>
            <a:lnRef idx="0"/>
            <a:fillRef idx="0"/>
            <a:effectRef idx="0"/>
            <a:fontRef idx="minor"/>
          </p:style>
          <p:txBody>
            <a:bodyPr tIns="42480" bIns="42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6" name="Google Shape;3577;p73"/>
            <p:cNvSpPr/>
            <p:nvPr/>
          </p:nvSpPr>
          <p:spPr>
            <a:xfrm>
              <a:off x="6954120" y="4254840"/>
              <a:ext cx="70560" cy="39240"/>
            </a:xfrm>
            <a:custGeom>
              <a:avLst/>
              <a:gdLst>
                <a:gd name="textAreaLeft" fmla="*/ 0 w 70560"/>
                <a:gd name="textAreaRight" fmla="*/ 70920 w 70560"/>
                <a:gd name="textAreaTop" fmla="*/ 0 h 39240"/>
                <a:gd name="textAreaBottom" fmla="*/ 39600 h 39240"/>
              </a:gdLst>
              <a:ahLst/>
              <a:rect l="textAreaLeft" t="textAreaTop" r="textAreaRight" b="textAreaBottom"/>
              <a:pathLst>
                <a:path w="4938" h="2502">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7" name="Google Shape;3578;p73"/>
            <p:cNvSpPr/>
            <p:nvPr/>
          </p:nvSpPr>
          <p:spPr>
            <a:xfrm>
              <a:off x="6954120" y="4254840"/>
              <a:ext cx="82440" cy="39240"/>
            </a:xfrm>
            <a:custGeom>
              <a:avLst/>
              <a:gdLst>
                <a:gd name="textAreaLeft" fmla="*/ 0 w 82440"/>
                <a:gd name="textAreaRight" fmla="*/ 82800 w 82440"/>
                <a:gd name="textAreaTop" fmla="*/ 0 h 39240"/>
                <a:gd name="textAreaBottom" fmla="*/ 39600 h 39240"/>
              </a:gdLst>
              <a:ahLst/>
              <a:rect l="textAreaLeft" t="textAreaTop" r="textAreaRight" b="textAreaBottom"/>
              <a:pathLst>
                <a:path w="5772" h="2502">
                  <a:moveTo>
                    <a:pt x="4337" y="0"/>
                  </a:moveTo>
                  <a:lnTo>
                    <a:pt x="1" y="2502"/>
                  </a:lnTo>
                  <a:lnTo>
                    <a:pt x="5772" y="767"/>
                  </a:lnTo>
                  <a:lnTo>
                    <a:pt x="4337" y="0"/>
                  </a:lnTo>
                  <a:close/>
                </a:path>
              </a:pathLst>
            </a:custGeom>
            <a:solidFill>
              <a:srgbClr val="fafafa"/>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8" name="Google Shape;3579;p73"/>
            <p:cNvSpPr/>
            <p:nvPr/>
          </p:nvSpPr>
          <p:spPr>
            <a:xfrm>
              <a:off x="6633000" y="4038120"/>
              <a:ext cx="161640" cy="104400"/>
            </a:xfrm>
            <a:custGeom>
              <a:avLst/>
              <a:gdLst>
                <a:gd name="textAreaLeft" fmla="*/ 0 w 161640"/>
                <a:gd name="textAreaRight" fmla="*/ 162000 w 161640"/>
                <a:gd name="textAreaTop" fmla="*/ 0 h 104400"/>
                <a:gd name="textAreaBottom" fmla="*/ 104760 h 104400"/>
              </a:gdLst>
              <a:ahLst/>
              <a:rect l="textAreaLeft" t="textAreaTop" r="textAreaRight" b="textAreaBottom"/>
              <a:pathLst>
                <a:path w="11309" h="664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89" name="Google Shape;3580;p73"/>
            <p:cNvSpPr/>
            <p:nvPr/>
          </p:nvSpPr>
          <p:spPr>
            <a:xfrm>
              <a:off x="6659280" y="4054680"/>
              <a:ext cx="162000" cy="104040"/>
            </a:xfrm>
            <a:custGeom>
              <a:avLst/>
              <a:gdLst>
                <a:gd name="textAreaLeft" fmla="*/ 0 w 162000"/>
                <a:gd name="textAreaRight" fmla="*/ 162360 w 162000"/>
                <a:gd name="textAreaTop" fmla="*/ 0 h 104040"/>
                <a:gd name="textAreaBottom" fmla="*/ 104400 h 104040"/>
              </a:gdLst>
              <a:ahLst/>
              <a:rect l="textAreaLeft" t="textAreaTop" r="textAreaRight" b="textAreaBottom"/>
              <a:pathLst>
                <a:path w="11322" h="6618">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0" name="Google Shape;3581;p73"/>
            <p:cNvSpPr/>
            <p:nvPr/>
          </p:nvSpPr>
          <p:spPr>
            <a:xfrm>
              <a:off x="6685560" y="4071240"/>
              <a:ext cx="162000" cy="104400"/>
            </a:xfrm>
            <a:custGeom>
              <a:avLst/>
              <a:gdLst>
                <a:gd name="textAreaLeft" fmla="*/ 0 w 162000"/>
                <a:gd name="textAreaRight" fmla="*/ 162360 w 162000"/>
                <a:gd name="textAreaTop" fmla="*/ 0 h 104400"/>
                <a:gd name="textAreaBottom" fmla="*/ 104760 h 104400"/>
              </a:gdLst>
              <a:ahLst/>
              <a:rect l="textAreaLeft" t="textAreaTop" r="textAreaRight" b="textAreaBottom"/>
              <a:pathLst>
                <a:path w="11343" h="6637">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1" name="Google Shape;3582;p73"/>
            <p:cNvSpPr/>
            <p:nvPr/>
          </p:nvSpPr>
          <p:spPr>
            <a:xfrm>
              <a:off x="6711120" y="4087800"/>
              <a:ext cx="162720" cy="104040"/>
            </a:xfrm>
            <a:custGeom>
              <a:avLst/>
              <a:gdLst>
                <a:gd name="textAreaLeft" fmla="*/ 0 w 162720"/>
                <a:gd name="textAreaRight" fmla="*/ 163080 w 162720"/>
                <a:gd name="textAreaTop" fmla="*/ 0 h 104040"/>
                <a:gd name="textAreaBottom" fmla="*/ 104400 h 104040"/>
              </a:gdLst>
              <a:ahLst/>
              <a:rect l="textAreaLeft" t="textAreaTop" r="textAreaRight" b="textAreaBottom"/>
              <a:pathLst>
                <a:path w="11386" h="662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2" name="Google Shape;3583;p73"/>
            <p:cNvSpPr/>
            <p:nvPr/>
          </p:nvSpPr>
          <p:spPr>
            <a:xfrm>
              <a:off x="6736680" y="4104360"/>
              <a:ext cx="163080" cy="104400"/>
            </a:xfrm>
            <a:custGeom>
              <a:avLst/>
              <a:gdLst>
                <a:gd name="textAreaLeft" fmla="*/ 0 w 163080"/>
                <a:gd name="textAreaRight" fmla="*/ 163440 w 163080"/>
                <a:gd name="textAreaTop" fmla="*/ 0 h 104400"/>
                <a:gd name="textAreaBottom" fmla="*/ 104760 h 104400"/>
              </a:gdLst>
              <a:ahLst/>
              <a:rect l="textAreaLeft" t="textAreaTop" r="textAreaRight" b="textAreaBottom"/>
              <a:pathLst>
                <a:path w="11407" h="6639">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3" name="Google Shape;3584;p73"/>
            <p:cNvSpPr/>
            <p:nvPr/>
          </p:nvSpPr>
          <p:spPr>
            <a:xfrm>
              <a:off x="6762960" y="4120920"/>
              <a:ext cx="162720" cy="104040"/>
            </a:xfrm>
            <a:custGeom>
              <a:avLst/>
              <a:gdLst>
                <a:gd name="textAreaLeft" fmla="*/ 0 w 162720"/>
                <a:gd name="textAreaRight" fmla="*/ 163080 w 162720"/>
                <a:gd name="textAreaTop" fmla="*/ 0 h 104040"/>
                <a:gd name="textAreaBottom" fmla="*/ 104400 h 104040"/>
              </a:gdLst>
              <a:ahLst/>
              <a:rect l="textAreaLeft" t="textAreaTop" r="textAreaRight" b="textAreaBottom"/>
              <a:pathLst>
                <a:path w="11379" h="6628">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4" name="Google Shape;3585;p73"/>
            <p:cNvSpPr/>
            <p:nvPr/>
          </p:nvSpPr>
          <p:spPr>
            <a:xfrm>
              <a:off x="6789960" y="4137480"/>
              <a:ext cx="161280" cy="104040"/>
            </a:xfrm>
            <a:custGeom>
              <a:avLst/>
              <a:gdLst>
                <a:gd name="textAreaLeft" fmla="*/ 0 w 161280"/>
                <a:gd name="textAreaRight" fmla="*/ 161640 w 161280"/>
                <a:gd name="textAreaTop" fmla="*/ 0 h 104040"/>
                <a:gd name="textAreaBottom" fmla="*/ 104400 h 104040"/>
              </a:gdLst>
              <a:ahLst/>
              <a:rect l="textAreaLeft" t="textAreaTop" r="textAreaRight" b="textAreaBottom"/>
              <a:pathLst>
                <a:path w="11289" h="6618">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5" name="Google Shape;3586;p73"/>
            <p:cNvSpPr/>
            <p:nvPr/>
          </p:nvSpPr>
          <p:spPr>
            <a:xfrm>
              <a:off x="6815520" y="4154040"/>
              <a:ext cx="162000" cy="104400"/>
            </a:xfrm>
            <a:custGeom>
              <a:avLst/>
              <a:gdLst>
                <a:gd name="textAreaLeft" fmla="*/ 0 w 162000"/>
                <a:gd name="textAreaRight" fmla="*/ 162360 w 162000"/>
                <a:gd name="textAreaTop" fmla="*/ 0 h 104400"/>
                <a:gd name="textAreaBottom" fmla="*/ 104760 h 104400"/>
              </a:gdLst>
              <a:ahLst/>
              <a:rect l="textAreaLeft" t="textAreaTop" r="textAreaRight" b="textAreaBottom"/>
              <a:pathLst>
                <a:path w="11340" h="6639">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6" name="Google Shape;3587;p73"/>
            <p:cNvSpPr/>
            <p:nvPr/>
          </p:nvSpPr>
          <p:spPr>
            <a:xfrm>
              <a:off x="6841080" y="4170600"/>
              <a:ext cx="162000" cy="104040"/>
            </a:xfrm>
            <a:custGeom>
              <a:avLst/>
              <a:gdLst>
                <a:gd name="textAreaLeft" fmla="*/ 0 w 162000"/>
                <a:gd name="textAreaRight" fmla="*/ 162360 w 162000"/>
                <a:gd name="textAreaTop" fmla="*/ 0 h 104040"/>
                <a:gd name="textAreaBottom" fmla="*/ 104400 h 104040"/>
              </a:gdLst>
              <a:ahLst/>
              <a:rect l="textAreaLeft" t="textAreaTop" r="textAreaRight" b="textAreaBottom"/>
              <a:pathLst>
                <a:path w="11342" h="6619">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w="0">
              <a:noFill/>
            </a:ln>
          </p:spPr>
          <p:style>
            <a:lnRef idx="0"/>
            <a:fillRef idx="0"/>
            <a:effectRef idx="0"/>
            <a:fontRef idx="minor"/>
          </p:style>
          <p:txBody>
            <a:bodyPr tIns="52200" bIns="52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7" name="Google Shape;3588;p73"/>
            <p:cNvSpPr/>
            <p:nvPr/>
          </p:nvSpPr>
          <p:spPr>
            <a:xfrm>
              <a:off x="8024760" y="1967400"/>
              <a:ext cx="53280" cy="96840"/>
            </a:xfrm>
            <a:custGeom>
              <a:avLst/>
              <a:gdLst>
                <a:gd name="textAreaLeft" fmla="*/ 0 w 53280"/>
                <a:gd name="textAreaRight" fmla="*/ 53640 w 53280"/>
                <a:gd name="textAreaTop" fmla="*/ 0 h 96840"/>
                <a:gd name="textAreaBottom" fmla="*/ 97200 h 96840"/>
              </a:gdLst>
              <a:ahLst/>
              <a:rect l="textAreaLeft" t="textAreaTop" r="textAreaRight" b="textAreaBottom"/>
              <a:pathLst>
                <a:path w="3737" h="6172">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w="0">
              <a:noFill/>
            </a:ln>
          </p:spPr>
          <p:style>
            <a:lnRef idx="0"/>
            <a:fillRef idx="0"/>
            <a:effectRef idx="0"/>
            <a:fontRef idx="minor"/>
          </p:style>
          <p:txBody>
            <a:bodyPr tIns="48600" bIns="48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8" name="Google Shape;3589;p73"/>
            <p:cNvSpPr/>
            <p:nvPr/>
          </p:nvSpPr>
          <p:spPr>
            <a:xfrm>
              <a:off x="8024760" y="1967400"/>
              <a:ext cx="53280" cy="96840"/>
            </a:xfrm>
            <a:custGeom>
              <a:avLst/>
              <a:gdLst>
                <a:gd name="textAreaLeft" fmla="*/ 0 w 53280"/>
                <a:gd name="textAreaRight" fmla="*/ 53640 w 53280"/>
                <a:gd name="textAreaTop" fmla="*/ 0 h 96840"/>
                <a:gd name="textAreaBottom" fmla="*/ 97200 h 96840"/>
              </a:gdLst>
              <a:ahLst/>
              <a:rect l="textAreaLeft" t="textAreaTop" r="textAreaRight" b="textAreaBottom"/>
              <a:pathLst>
                <a:path w="3737" h="6172">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w="0">
              <a:noFill/>
            </a:ln>
          </p:spPr>
          <p:style>
            <a:lnRef idx="0"/>
            <a:fillRef idx="0"/>
            <a:effectRef idx="0"/>
            <a:fontRef idx="minor"/>
          </p:style>
          <p:txBody>
            <a:bodyPr tIns="48600" bIns="48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9" name="Google Shape;3590;p73"/>
            <p:cNvSpPr/>
            <p:nvPr/>
          </p:nvSpPr>
          <p:spPr>
            <a:xfrm>
              <a:off x="8012880" y="1994760"/>
              <a:ext cx="66240" cy="69480"/>
            </a:xfrm>
            <a:custGeom>
              <a:avLst/>
              <a:gdLst>
                <a:gd name="textAreaLeft" fmla="*/ 0 w 66240"/>
                <a:gd name="textAreaRight" fmla="*/ 66600 w 66240"/>
                <a:gd name="textAreaTop" fmla="*/ 0 h 69480"/>
                <a:gd name="textAreaBottom" fmla="*/ 69840 h 69480"/>
              </a:gdLst>
              <a:ahLst/>
              <a:rect l="textAreaLeft" t="textAreaTop" r="textAreaRight" b="textAreaBottom"/>
              <a:pathLst>
                <a:path w="4638" h="4438">
                  <a:moveTo>
                    <a:pt x="835" y="1"/>
                  </a:moveTo>
                  <a:lnTo>
                    <a:pt x="1" y="701"/>
                  </a:lnTo>
                  <a:lnTo>
                    <a:pt x="835" y="4437"/>
                  </a:lnTo>
                  <a:lnTo>
                    <a:pt x="4471" y="535"/>
                  </a:lnTo>
                  <a:cubicBezTo>
                    <a:pt x="4637" y="334"/>
                    <a:pt x="4471" y="1"/>
                    <a:pt x="4204" y="1"/>
                  </a:cubicBezTo>
                  <a:close/>
                </a:path>
              </a:pathLst>
            </a:custGeom>
            <a:solidFill>
              <a:srgbClr val="ffc100"/>
            </a:solidFill>
            <a:ln w="0">
              <a:noFill/>
            </a:ln>
          </p:spPr>
          <p:style>
            <a:lnRef idx="0"/>
            <a:fillRef idx="0"/>
            <a:effectRef idx="0"/>
            <a:fontRef idx="minor"/>
          </p:style>
          <p:txBody>
            <a:bodyPr tIns="34920" bIns="349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0" name="Google Shape;3591;p73"/>
            <p:cNvSpPr/>
            <p:nvPr/>
          </p:nvSpPr>
          <p:spPr>
            <a:xfrm>
              <a:off x="7581240" y="1892880"/>
              <a:ext cx="443160" cy="491400"/>
            </a:xfrm>
            <a:custGeom>
              <a:avLst/>
              <a:gdLst>
                <a:gd name="textAreaLeft" fmla="*/ 0 w 443160"/>
                <a:gd name="textAreaRight" fmla="*/ 443520 w 443160"/>
                <a:gd name="textAreaTop" fmla="*/ 0 h 491400"/>
                <a:gd name="textAreaBottom" fmla="*/ 491760 h 491400"/>
              </a:gdLst>
              <a:ahLst/>
              <a:rect l="textAreaLeft" t="textAreaTop" r="textAreaRight" b="textAreaBottom"/>
              <a:pathLst>
                <a:path w="30956" h="31174">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1" name="Google Shape;3592;p73"/>
            <p:cNvSpPr/>
            <p:nvPr/>
          </p:nvSpPr>
          <p:spPr>
            <a:xfrm>
              <a:off x="7581240" y="2144880"/>
              <a:ext cx="56880" cy="239400"/>
            </a:xfrm>
            <a:custGeom>
              <a:avLst/>
              <a:gdLst>
                <a:gd name="textAreaLeft" fmla="*/ 0 w 56880"/>
                <a:gd name="textAreaRight" fmla="*/ 57240 w 56880"/>
                <a:gd name="textAreaTop" fmla="*/ 0 h 239400"/>
                <a:gd name="textAreaBottom" fmla="*/ 239760 h 239400"/>
              </a:gdLst>
              <a:ahLst/>
              <a:rect l="textAreaLeft" t="textAreaTop" r="textAreaRight" b="textAreaBottom"/>
              <a:pathLst>
                <a:path w="4004" h="15192">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2" name="Google Shape;3593;p73"/>
            <p:cNvSpPr/>
            <p:nvPr/>
          </p:nvSpPr>
          <p:spPr>
            <a:xfrm>
              <a:off x="7587000" y="1892880"/>
              <a:ext cx="437040" cy="277920"/>
            </a:xfrm>
            <a:custGeom>
              <a:avLst/>
              <a:gdLst>
                <a:gd name="textAreaLeft" fmla="*/ 0 w 437040"/>
                <a:gd name="textAreaRight" fmla="*/ 437400 w 437040"/>
                <a:gd name="textAreaTop" fmla="*/ 0 h 277920"/>
                <a:gd name="textAreaBottom" fmla="*/ 278280 h 277920"/>
              </a:gdLst>
              <a:ahLst/>
              <a:rect l="textAreaLeft" t="textAreaTop" r="textAreaRight" b="textAreaBottom"/>
              <a:pathLst>
                <a:path w="30523" h="1763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3" name="Google Shape;3594;p73"/>
            <p:cNvSpPr/>
            <p:nvPr/>
          </p:nvSpPr>
          <p:spPr>
            <a:xfrm>
              <a:off x="7653960" y="2199240"/>
              <a:ext cx="41400" cy="102600"/>
            </a:xfrm>
            <a:custGeom>
              <a:avLst/>
              <a:gdLst>
                <a:gd name="textAreaLeft" fmla="*/ 0 w 41400"/>
                <a:gd name="textAreaRight" fmla="*/ 41760 w 41400"/>
                <a:gd name="textAreaTop" fmla="*/ 0 h 102600"/>
                <a:gd name="textAreaBottom" fmla="*/ 102960 h 102600"/>
              </a:gdLst>
              <a:ahLst/>
              <a:rect l="textAreaLeft" t="textAreaTop" r="textAreaRight" b="textAreaBottom"/>
              <a:pathLst>
                <a:path w="2903" h="652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w="0">
              <a:noFill/>
            </a:ln>
          </p:spPr>
          <p:style>
            <a:lnRef idx="0"/>
            <a:fillRef idx="0"/>
            <a:effectRef idx="0"/>
            <a:fontRef idx="minor"/>
          </p:style>
          <p:txBody>
            <a:bodyPr tIns="51480" bIns="514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4" name="Google Shape;3595;p73"/>
            <p:cNvSpPr/>
            <p:nvPr/>
          </p:nvSpPr>
          <p:spPr>
            <a:xfrm>
              <a:off x="7699320" y="2184480"/>
              <a:ext cx="43560" cy="79920"/>
            </a:xfrm>
            <a:custGeom>
              <a:avLst/>
              <a:gdLst>
                <a:gd name="textAreaLeft" fmla="*/ 0 w 43560"/>
                <a:gd name="textAreaRight" fmla="*/ 43920 w 43560"/>
                <a:gd name="textAreaTop" fmla="*/ 0 h 79920"/>
                <a:gd name="textAreaBottom" fmla="*/ 80280 h 79920"/>
              </a:gdLst>
              <a:ahLst/>
              <a:rect l="textAreaLeft" t="textAreaTop" r="textAreaRight" b="textAreaBottom"/>
              <a:pathLst>
                <a:path w="3070" h="508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w="0">
              <a:noFill/>
            </a:ln>
          </p:spPr>
          <p:style>
            <a:lnRef idx="0"/>
            <a:fillRef idx="0"/>
            <a:effectRef idx="0"/>
            <a:fontRef idx="minor"/>
          </p:style>
          <p:txBody>
            <a:bodyPr tIns="39960" bIns="3996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5" name="Google Shape;3596;p73"/>
            <p:cNvSpPr/>
            <p:nvPr/>
          </p:nvSpPr>
          <p:spPr>
            <a:xfrm>
              <a:off x="7746480" y="2133360"/>
              <a:ext cx="34560" cy="96840"/>
            </a:xfrm>
            <a:custGeom>
              <a:avLst/>
              <a:gdLst>
                <a:gd name="textAreaLeft" fmla="*/ 0 w 34560"/>
                <a:gd name="textAreaRight" fmla="*/ 34920 w 34560"/>
                <a:gd name="textAreaTop" fmla="*/ 0 h 96840"/>
                <a:gd name="textAreaBottom" fmla="*/ 97200 h 96840"/>
              </a:gdLst>
              <a:ahLst/>
              <a:rect l="textAreaLeft" t="textAreaTop" r="textAreaRight" b="textAreaBottom"/>
              <a:pathLst>
                <a:path w="2436" h="6163">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w="0">
              <a:noFill/>
            </a:ln>
          </p:spPr>
          <p:style>
            <a:lnRef idx="0"/>
            <a:fillRef idx="0"/>
            <a:effectRef idx="0"/>
            <a:fontRef idx="minor"/>
          </p:style>
          <p:txBody>
            <a:bodyPr tIns="48600" bIns="486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6" name="Google Shape;3597;p73"/>
            <p:cNvSpPr/>
            <p:nvPr/>
          </p:nvSpPr>
          <p:spPr>
            <a:xfrm>
              <a:off x="7788240" y="2100960"/>
              <a:ext cx="22680" cy="34920"/>
            </a:xfrm>
            <a:custGeom>
              <a:avLst/>
              <a:gdLst>
                <a:gd name="textAreaLeft" fmla="*/ 0 w 22680"/>
                <a:gd name="textAreaRight" fmla="*/ 23040 w 22680"/>
                <a:gd name="textAreaTop" fmla="*/ 0 h 34920"/>
                <a:gd name="textAreaBottom" fmla="*/ 35280 h 34920"/>
              </a:gdLst>
              <a:ahLst/>
              <a:rect l="textAreaLeft" t="textAreaTop" r="textAreaRight" b="textAreaBottom"/>
              <a:pathLst>
                <a:path w="1603" h="2228">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w="0">
              <a:noFill/>
            </a:ln>
          </p:spPr>
          <p:style>
            <a:lnRef idx="0"/>
            <a:fillRef idx="0"/>
            <a:effectRef idx="0"/>
            <a:fontRef idx="minor"/>
          </p:style>
          <p:txBody>
            <a:bodyPr tIns="17640" bIns="176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7" name="Google Shape;3598;p73"/>
            <p:cNvSpPr/>
            <p:nvPr/>
          </p:nvSpPr>
          <p:spPr>
            <a:xfrm>
              <a:off x="7818120" y="2110320"/>
              <a:ext cx="40320" cy="80280"/>
            </a:xfrm>
            <a:custGeom>
              <a:avLst/>
              <a:gdLst>
                <a:gd name="textAreaLeft" fmla="*/ 0 w 40320"/>
                <a:gd name="textAreaRight" fmla="*/ 40680 w 40320"/>
                <a:gd name="textAreaTop" fmla="*/ 0 h 80280"/>
                <a:gd name="textAreaBottom" fmla="*/ 80640 h 80280"/>
              </a:gdLst>
              <a:ahLst/>
              <a:rect l="textAreaLeft" t="textAreaTop" r="textAreaRight" b="textAreaBottom"/>
              <a:pathLst>
                <a:path w="2836" h="5107">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w="0">
              <a:noFill/>
            </a:ln>
          </p:spPr>
          <p:style>
            <a:lnRef idx="0"/>
            <a:fillRef idx="0"/>
            <a:effectRef idx="0"/>
            <a:fontRef idx="minor"/>
          </p:style>
          <p:txBody>
            <a:bodyPr tIns="40320" bIns="403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8" name="Google Shape;3599;p73"/>
            <p:cNvSpPr/>
            <p:nvPr/>
          </p:nvSpPr>
          <p:spPr>
            <a:xfrm>
              <a:off x="7880760" y="2061360"/>
              <a:ext cx="43200" cy="117360"/>
            </a:xfrm>
            <a:custGeom>
              <a:avLst/>
              <a:gdLst>
                <a:gd name="textAreaLeft" fmla="*/ 0 w 43200"/>
                <a:gd name="textAreaRight" fmla="*/ 43560 w 43200"/>
                <a:gd name="textAreaTop" fmla="*/ 0 h 117360"/>
                <a:gd name="textAreaBottom" fmla="*/ 117720 h 117360"/>
              </a:gdLst>
              <a:ahLst/>
              <a:rect l="textAreaLeft" t="textAreaTop" r="textAreaRight" b="textAreaBottom"/>
              <a:pathLst>
                <a:path w="3036" h="7464">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w="0">
              <a:noFill/>
            </a:ln>
          </p:spPr>
          <p:style>
            <a:lnRef idx="0"/>
            <a:fillRef idx="0"/>
            <a:effectRef idx="0"/>
            <a:fontRef idx="minor"/>
          </p:style>
          <p:txBody>
            <a:bodyPr tIns="58680" bIns="5868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09" name="Google Shape;3600;p73"/>
            <p:cNvSpPr/>
            <p:nvPr/>
          </p:nvSpPr>
          <p:spPr>
            <a:xfrm>
              <a:off x="7931520" y="2036880"/>
              <a:ext cx="43920" cy="80280"/>
            </a:xfrm>
            <a:custGeom>
              <a:avLst/>
              <a:gdLst>
                <a:gd name="textAreaLeft" fmla="*/ 0 w 43920"/>
                <a:gd name="textAreaRight" fmla="*/ 44280 w 43920"/>
                <a:gd name="textAreaTop" fmla="*/ 0 h 80280"/>
                <a:gd name="textAreaBottom" fmla="*/ 80640 h 80280"/>
              </a:gdLst>
              <a:ahLst/>
              <a:rect l="textAreaLeft" t="textAreaTop" r="textAreaRight" b="textAreaBottom"/>
              <a:pathLst>
                <a:path w="3103" h="5105">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w="0">
              <a:noFill/>
            </a:ln>
          </p:spPr>
          <p:style>
            <a:lnRef idx="0"/>
            <a:fillRef idx="0"/>
            <a:effectRef idx="0"/>
            <a:fontRef idx="minor"/>
          </p:style>
          <p:txBody>
            <a:bodyPr tIns="40320" bIns="4032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10" name="Google Shape;3601;p73"/>
            <p:cNvSpPr/>
            <p:nvPr/>
          </p:nvSpPr>
          <p:spPr>
            <a:xfrm>
              <a:off x="7983720" y="1989720"/>
              <a:ext cx="14040" cy="102600"/>
            </a:xfrm>
            <a:custGeom>
              <a:avLst/>
              <a:gdLst>
                <a:gd name="textAreaLeft" fmla="*/ 0 w 14040"/>
                <a:gd name="textAreaRight" fmla="*/ 14400 w 14040"/>
                <a:gd name="textAreaTop" fmla="*/ 0 h 102600"/>
                <a:gd name="textAreaBottom" fmla="*/ 102960 h 102600"/>
              </a:gdLst>
              <a:ahLst/>
              <a:rect l="textAreaLeft" t="textAreaTop" r="textAreaRight" b="textAreaBottom"/>
              <a:pathLst>
                <a:path w="1001" h="653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w="0">
              <a:noFill/>
            </a:ln>
          </p:spPr>
          <p:style>
            <a:lnRef idx="0"/>
            <a:fillRef idx="0"/>
            <a:effectRef idx="0"/>
            <a:fontRef idx="minor"/>
          </p:style>
          <p:txBody>
            <a:bodyPr tIns="51480" bIns="51480" anchor="ctr">
              <a:noAutofit/>
            </a:bodyPr>
            <a:p>
              <a:pPr>
                <a:lnSpc>
                  <a:spcPct val="100000"/>
                </a:lnSpc>
                <a:tabLst>
                  <a:tab algn="l" pos="0"/>
                </a:tabLst>
              </a:pPr>
              <a:endParaRPr b="0" lang="en-US" sz="1400" spc="-1" strike="noStrike">
                <a:solidFill>
                  <a:srgbClr val="000000"/>
                </a:solidFill>
                <a:latin typeface="Arial"/>
                <a:ea typeface="Arial"/>
              </a:endParaRPr>
            </a:p>
          </p:txBody>
        </p:sp>
      </p:grpSp>
    </p:spTree>
  </p:cSld>
  <p:transition>
    <p:cut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484200" y="889200"/>
            <a:ext cx="8098920" cy="5823000"/>
          </a:xfrm>
          <a:prstGeom prst="rect">
            <a:avLst/>
          </a:prstGeom>
          <a:noFill/>
          <a:ln w="0">
            <a:noFill/>
          </a:ln>
        </p:spPr>
        <p:txBody>
          <a:bodyPr tIns="91440" bIns="91440" anchor="t">
            <a:normAutofit/>
          </a:bodyPr>
          <a:p>
            <a:pPr marL="457200" indent="0">
              <a:lnSpc>
                <a:spcPct val="100000"/>
              </a:lnSpc>
              <a:buNone/>
              <a:tabLst>
                <a:tab algn="l" pos="0"/>
              </a:tabLst>
            </a:pPr>
            <a:endParaRPr b="0" lang="en-US" sz="16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a:p>
            <a:pPr marL="457200" indent="-304920" algn="just">
              <a:lnSpc>
                <a:spcPct val="100000"/>
              </a:lnSpc>
              <a:buClr>
                <a:srgbClr val="f0a22e"/>
              </a:buClr>
              <a:buFont typeface="Wingdings" charset="2"/>
              <a:buChar char=""/>
              <a:tabLst>
                <a:tab algn="l" pos="0"/>
              </a:tabLst>
            </a:pPr>
            <a:r>
              <a:rPr b="0" lang="en-GB" sz="2000" spc="-1" strike="noStrike">
                <a:solidFill>
                  <a:srgbClr val="4e3b30"/>
                </a:solidFill>
                <a:latin typeface="Times New Roman"/>
              </a:rPr>
              <a:t>A vulnerability scanner is a computer program designed to assess computers, networks or applications for known weaknesses. These scanners are used </a:t>
            </a:r>
            <a:r>
              <a:rPr b="1" lang="en-GB" sz="2000" spc="-1" strike="noStrike">
                <a:solidFill>
                  <a:srgbClr val="4e3b30"/>
                </a:solidFill>
                <a:latin typeface="Times New Roman"/>
              </a:rPr>
              <a:t>to discover the weaknesses of a system</a:t>
            </a:r>
            <a:r>
              <a:rPr b="0" lang="en-GB" sz="2000" spc="-1" strike="noStrike">
                <a:solidFill>
                  <a:srgbClr val="4e3b30"/>
                </a:solidFill>
                <a:latin typeface="Times New Roman"/>
              </a:rPr>
              <a:t>. They are utilized in the identification and detection of vulnerabilities arising from mis-configurations or flawed programming within a network based asset such as a firewall, router, web server, application server, etc.</a:t>
            </a:r>
            <a:endParaRPr b="0" lang="en-US" sz="20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a:p>
            <a:pPr indent="0">
              <a:lnSpc>
                <a:spcPct val="100000"/>
              </a:lnSpc>
              <a:buNone/>
              <a:tabLst>
                <a:tab algn="l" pos="0"/>
              </a:tabLst>
            </a:pPr>
            <a:endParaRPr b="0" lang="en-US" sz="1600" spc="-1" strike="noStrike">
              <a:solidFill>
                <a:srgbClr val="4e3b30"/>
              </a:solidFill>
              <a:latin typeface="Franklin Gothic Book"/>
            </a:endParaRPr>
          </a:p>
        </p:txBody>
      </p:sp>
      <p:sp>
        <p:nvSpPr>
          <p:cNvPr id="180" name="PlaceHolder 2"/>
          <p:cNvSpPr>
            <a:spLocks noGrp="1"/>
          </p:cNvSpPr>
          <p:nvPr>
            <p:ph type="title"/>
          </p:nvPr>
        </p:nvSpPr>
        <p:spPr>
          <a:xfrm>
            <a:off x="2666880" y="133200"/>
            <a:ext cx="3981240" cy="572760"/>
          </a:xfrm>
          <a:prstGeom prst="rect">
            <a:avLst/>
          </a:prstGeom>
          <a:noFill/>
          <a:ln w="0">
            <a:noFill/>
          </a:ln>
        </p:spPr>
        <p:txBody>
          <a:bodyPr tIns="91440" bIns="91440" anchor="t">
            <a:noAutofit/>
          </a:bodyPr>
          <a:p>
            <a:pPr indent="0">
              <a:lnSpc>
                <a:spcPct val="100000"/>
              </a:lnSpc>
              <a:buNone/>
            </a:pPr>
            <a:r>
              <a:rPr b="1" lang="en-US" sz="2800" spc="-1" strike="noStrike" cap="all">
                <a:solidFill>
                  <a:srgbClr val="000000"/>
                </a:solidFill>
                <a:latin typeface="Times New Roman"/>
              </a:rPr>
              <a:t>SYNOPSIS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fill="hold">
                      <p:stCondLst>
                        <p:cond delay="indefinite"/>
                      </p:stCondLst>
                      <p:childTnLst>
                        <p:par>
                          <p:cTn id="53" fill="hold">
                            <p:stCondLst>
                              <p:cond delay="0"/>
                            </p:stCondLst>
                            <p:childTnLst>
                              <p:par>
                                <p:cTn id="54" nodeType="clickEffect" fill="hold" presetClass="entr" presetID="6" presetSubtype="16">
                                  <p:stCondLst>
                                    <p:cond delay="0"/>
                                  </p:stCondLst>
                                  <p:childTnLst>
                                    <p:set>
                                      <p:cBhvr>
                                        <p:cTn id="55" dur="1" fill="hold">
                                          <p:stCondLst>
                                            <p:cond delay="0"/>
                                          </p:stCondLst>
                                        </p:cTn>
                                        <p:tgtEl>
                                          <p:spTgt spid="180"/>
                                        </p:tgtEl>
                                        <p:attrNameLst>
                                          <p:attrName>style.visibility</p:attrName>
                                        </p:attrNameLst>
                                      </p:cBhvr>
                                      <p:to>
                                        <p:strVal val="visible"/>
                                      </p:to>
                                    </p:set>
                                    <p:animEffect filter="circle(in)" transition="in">
                                      <p:cBhvr additive="repl">
                                        <p:cTn id="56" dur="2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708840" y="1008360"/>
            <a:ext cx="7882560" cy="3859560"/>
          </a:xfrm>
          <a:prstGeom prst="rect">
            <a:avLst/>
          </a:prstGeom>
          <a:noFill/>
          <a:ln w="0">
            <a:noFill/>
          </a:ln>
        </p:spPr>
        <p:txBody>
          <a:bodyPr tIns="91440" bIns="91440" anchor="t">
            <a:normAutofit fontScale="63000"/>
          </a:bodyPr>
          <a:p>
            <a:pPr marL="102960" algn="just">
              <a:lnSpc>
                <a:spcPct val="150000"/>
              </a:lnSpc>
              <a:buClr>
                <a:srgbClr val="f0a22e"/>
              </a:buClr>
              <a:buFont typeface="Wingdings" charset="2"/>
              <a:buChar char=""/>
            </a:pPr>
            <a:r>
              <a:rPr b="0" lang="en-GB" sz="2200" spc="-1" strike="noStrike">
                <a:solidFill>
                  <a:srgbClr val="4e3b30"/>
                </a:solidFill>
                <a:latin typeface="Times New Roman"/>
              </a:rPr>
              <a:t>As time passes, the world is becoming more connected due to internet and new networking technology. Due to open nature of Internet, security of network has hold attention. With the development of new technologies, organization is now moving its business functions to public network, and thus a huge amount of personal, commercial and organization’s information are available on networking infrastructures worldwide.</a:t>
            </a:r>
            <a:endParaRPr b="0" lang="en-US" sz="2200" spc="-1" strike="noStrike">
              <a:solidFill>
                <a:srgbClr val="4e3b30"/>
              </a:solidFill>
              <a:latin typeface="Franklin Gothic Book"/>
            </a:endParaRPr>
          </a:p>
          <a:p>
            <a:pPr indent="0" algn="just">
              <a:lnSpc>
                <a:spcPct val="150000"/>
              </a:lnSpc>
              <a:buNone/>
            </a:pPr>
            <a:endParaRPr b="0" lang="en-US" sz="1600" spc="-1" strike="noStrike">
              <a:solidFill>
                <a:srgbClr val="4e3b30"/>
              </a:solidFill>
              <a:latin typeface="Franklin Gothic Book"/>
            </a:endParaRPr>
          </a:p>
          <a:p>
            <a:pPr marL="102960" algn="just">
              <a:lnSpc>
                <a:spcPct val="150000"/>
              </a:lnSpc>
              <a:buClr>
                <a:srgbClr val="f0a22e"/>
              </a:buClr>
              <a:buFont typeface="Wingdings" charset="2"/>
              <a:buChar char=""/>
            </a:pPr>
            <a:r>
              <a:rPr b="0" lang="en-GB" sz="2400" spc="-1" strike="noStrike">
                <a:solidFill>
                  <a:srgbClr val="4e3b30"/>
                </a:solidFill>
                <a:latin typeface="Times New Roman"/>
              </a:rPr>
              <a:t>Network scanning is fundamental for gathering information about the real state of computer systems or networks</a:t>
            </a:r>
            <a:endParaRPr b="0" lang="en-US" sz="2400" spc="-1" strike="noStrike">
              <a:solidFill>
                <a:srgbClr val="4e3b30"/>
              </a:solidFill>
              <a:latin typeface="Franklin Gothic Book"/>
            </a:endParaRPr>
          </a:p>
          <a:p>
            <a:pPr indent="0" algn="just">
              <a:lnSpc>
                <a:spcPct val="150000"/>
              </a:lnSpc>
              <a:buNone/>
            </a:pPr>
            <a:endParaRPr b="0" lang="en-US" sz="2600" spc="-1" strike="noStrike">
              <a:solidFill>
                <a:srgbClr val="4e3b30"/>
              </a:solidFill>
              <a:latin typeface="Franklin Gothic Book"/>
            </a:endParaRPr>
          </a:p>
          <a:p>
            <a:pPr marL="102960" algn="just">
              <a:lnSpc>
                <a:spcPct val="150000"/>
              </a:lnSpc>
              <a:buClr>
                <a:srgbClr val="f0a22e"/>
              </a:buClr>
              <a:buFont typeface="Wingdings" charset="2"/>
              <a:buChar char=""/>
            </a:pPr>
            <a:r>
              <a:rPr b="0" lang="en-GB" sz="2600" spc="-1" strike="noStrike">
                <a:solidFill>
                  <a:srgbClr val="4e3b30"/>
                </a:solidFill>
                <a:latin typeface="Times New Roman"/>
              </a:rPr>
              <a:t>Vulnerability Assessment is a systematic analysis of security status of Information systems</a:t>
            </a:r>
            <a:endParaRPr b="0" lang="en-US" sz="2600" spc="-1" strike="noStrike">
              <a:solidFill>
                <a:srgbClr val="4e3b30"/>
              </a:solidFill>
              <a:latin typeface="Franklin Gothic Book"/>
            </a:endParaRPr>
          </a:p>
        </p:txBody>
      </p:sp>
      <p:sp>
        <p:nvSpPr>
          <p:cNvPr id="182" name="PlaceHolder 2"/>
          <p:cNvSpPr>
            <a:spLocks noGrp="1"/>
          </p:cNvSpPr>
          <p:nvPr>
            <p:ph type="title"/>
          </p:nvPr>
        </p:nvSpPr>
        <p:spPr>
          <a:xfrm>
            <a:off x="2905200" y="209520"/>
            <a:ext cx="4247640" cy="572760"/>
          </a:xfrm>
          <a:prstGeom prst="rect">
            <a:avLst/>
          </a:prstGeom>
          <a:noFill/>
          <a:ln w="0">
            <a:noFill/>
          </a:ln>
        </p:spPr>
        <p:txBody>
          <a:bodyPr tIns="91440" bIns="91440" anchor="t">
            <a:noAutofit/>
          </a:bodyPr>
          <a:p>
            <a:pPr indent="0">
              <a:lnSpc>
                <a:spcPct val="100000"/>
              </a:lnSpc>
              <a:buNone/>
              <a:tabLst>
                <a:tab algn="l" pos="0"/>
              </a:tabLst>
            </a:pPr>
            <a:r>
              <a:rPr b="1" lang="en" sz="2800" spc="-1" strike="noStrike" cap="all">
                <a:solidFill>
                  <a:schemeClr val="accent4">
                    <a:lumMod val="25000"/>
                  </a:schemeClr>
                </a:solidFill>
                <a:latin typeface="Times New Roman"/>
              </a:rPr>
              <a:t>INTRODUCTION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6" presetSubtype="16">
                                  <p:stCondLst>
                                    <p:cond delay="0"/>
                                  </p:stCondLst>
                                  <p:childTnLst>
                                    <p:set>
                                      <p:cBhvr>
                                        <p:cTn id="62" dur="1" fill="hold">
                                          <p:stCondLst>
                                            <p:cond delay="0"/>
                                          </p:stCondLst>
                                        </p:cTn>
                                        <p:tgtEl>
                                          <p:spTgt spid="182"/>
                                        </p:tgtEl>
                                        <p:attrNameLst>
                                          <p:attrName>style.visibility</p:attrName>
                                        </p:attrNameLst>
                                      </p:cBhvr>
                                      <p:to>
                                        <p:strVal val="visible"/>
                                      </p:to>
                                    </p:set>
                                    <p:animEffect filter="circle(in)" transition="in">
                                      <p:cBhvr additive="repl">
                                        <p:cTn id="63" dur="2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615960" y="1158840"/>
            <a:ext cx="7538760" cy="3075840"/>
          </a:xfrm>
          <a:prstGeom prst="rect">
            <a:avLst/>
          </a:prstGeom>
          <a:noFill/>
          <a:ln w="0">
            <a:noFill/>
          </a:ln>
        </p:spPr>
        <p:txBody>
          <a:bodyPr tIns="91440" bIns="91440" anchor="t">
            <a:noAutofit/>
          </a:bodyPr>
          <a:p>
            <a:pPr marL="152280" indent="0">
              <a:lnSpc>
                <a:spcPct val="150000"/>
              </a:lnSpc>
              <a:buNone/>
              <a:tabLst>
                <a:tab algn="l" pos="0"/>
              </a:tabLst>
            </a:pPr>
            <a:r>
              <a:rPr b="1" lang="en-US" sz="2000" spc="-1" strike="noStrike">
                <a:solidFill>
                  <a:srgbClr val="4e3b30"/>
                </a:solidFill>
                <a:latin typeface="Times New Roman"/>
              </a:rPr>
              <a:t>HARDWARE SPECIFICATION </a:t>
            </a:r>
            <a:endParaRPr b="0" lang="en-US" sz="20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US" sz="1600" spc="-1" strike="noStrike">
                <a:solidFill>
                  <a:srgbClr val="4e3b30"/>
                </a:solidFill>
                <a:latin typeface="Times New Roman"/>
              </a:rPr>
              <a:t>System</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AMD Pro (A4) – 2.5 GHz.</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US" sz="1600" spc="-1" strike="noStrike">
                <a:solidFill>
                  <a:srgbClr val="4e3b30"/>
                </a:solidFill>
                <a:latin typeface="Times New Roman"/>
              </a:rPr>
              <a:t>Hard Disk</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512GB.</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US" sz="1600" spc="-1" strike="noStrike">
                <a:solidFill>
                  <a:srgbClr val="4e3b30"/>
                </a:solidFill>
                <a:latin typeface="Times New Roman"/>
              </a:rPr>
              <a:t>Monitor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15 VGA Color.</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US" sz="1600" spc="-1" strike="noStrike">
                <a:solidFill>
                  <a:srgbClr val="4e3b30"/>
                </a:solidFill>
                <a:latin typeface="Times New Roman"/>
              </a:rPr>
              <a:t>Mouse</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Standard PS/2 Keyboard.</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tabLst>
                <a:tab algn="l" pos="0"/>
              </a:tabLst>
            </a:pPr>
            <a:r>
              <a:rPr b="0" lang="en-US" sz="1600" spc="-1" strike="noStrike">
                <a:solidFill>
                  <a:srgbClr val="4e3b30"/>
                </a:solidFill>
                <a:latin typeface="Times New Roman"/>
              </a:rPr>
              <a:t>RAM</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	</a:t>
            </a:r>
            <a:r>
              <a:rPr b="0" lang="en-US" sz="1600" spc="-1" strike="noStrike">
                <a:solidFill>
                  <a:srgbClr val="4e3b30"/>
                </a:solidFill>
                <a:latin typeface="Times New Roman"/>
              </a:rPr>
              <a:t>4GB.</a:t>
            </a:r>
            <a:endParaRPr b="0" lang="en-US" sz="1600" spc="-1" strike="noStrike">
              <a:solidFill>
                <a:srgbClr val="4e3b30"/>
              </a:solidFill>
              <a:latin typeface="Franklin Gothic Book"/>
            </a:endParaRPr>
          </a:p>
          <a:p>
            <a:pPr marL="457200" indent="0">
              <a:lnSpc>
                <a:spcPct val="200000"/>
              </a:lnSpc>
              <a:buNone/>
              <a:tabLst>
                <a:tab algn="l" pos="0"/>
              </a:tabLst>
            </a:pPr>
            <a:endParaRPr b="0" lang="en-US" sz="1200" spc="-1" strike="noStrike">
              <a:solidFill>
                <a:srgbClr val="4e3b30"/>
              </a:solidFill>
              <a:latin typeface="Franklin Gothic Book"/>
            </a:endParaRPr>
          </a:p>
        </p:txBody>
      </p:sp>
      <p:sp>
        <p:nvSpPr>
          <p:cNvPr id="184" name="PlaceHolder 2"/>
          <p:cNvSpPr>
            <a:spLocks noGrp="1"/>
          </p:cNvSpPr>
          <p:nvPr>
            <p:ph type="title"/>
          </p:nvPr>
        </p:nvSpPr>
        <p:spPr>
          <a:xfrm>
            <a:off x="2181240" y="197280"/>
            <a:ext cx="6126840" cy="891720"/>
          </a:xfrm>
          <a:prstGeom prst="rect">
            <a:avLst/>
          </a:prstGeom>
          <a:noFill/>
          <a:ln w="0">
            <a:noFill/>
          </a:ln>
        </p:spPr>
        <p:txBody>
          <a:bodyPr tIns="91440" bIns="91440" anchor="t">
            <a:noAutofit/>
          </a:bodyPr>
          <a:p>
            <a:pPr indent="0">
              <a:lnSpc>
                <a:spcPct val="100000"/>
              </a:lnSpc>
              <a:buNone/>
            </a:pPr>
            <a:r>
              <a:rPr b="1" lang="en-US" sz="2800" spc="-1" strike="noStrike" cap="all">
                <a:solidFill>
                  <a:srgbClr val="000000"/>
                </a:solidFill>
                <a:latin typeface="Times New Roman"/>
              </a:rPr>
              <a:t>SYSTEM SPECIFICATION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6" presetSubtype="16">
                                  <p:stCondLst>
                                    <p:cond delay="0"/>
                                  </p:stCondLst>
                                  <p:childTnLst>
                                    <p:set>
                                      <p:cBhvr>
                                        <p:cTn id="69" dur="1" fill="hold">
                                          <p:stCondLst>
                                            <p:cond delay="0"/>
                                          </p:stCondLst>
                                        </p:cTn>
                                        <p:tgtEl>
                                          <p:spTgt spid="184"/>
                                        </p:tgtEl>
                                        <p:attrNameLst>
                                          <p:attrName>style.visibility</p:attrName>
                                        </p:attrNameLst>
                                      </p:cBhvr>
                                      <p:to>
                                        <p:strVal val="visible"/>
                                      </p:to>
                                    </p:set>
                                    <p:animEffect filter="circle(in)" transition="in">
                                      <p:cBhvr additive="repl">
                                        <p:cTn id="70" dur="2000"/>
                                        <p:tgtEl>
                                          <p:spTgt spid="184"/>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4" presetSubtype="10">
                                  <p:stCondLst>
                                    <p:cond delay="0"/>
                                  </p:stCondLst>
                                  <p:childTnLst>
                                    <p:set>
                                      <p:cBhvr>
                                        <p:cTn id="74" dur="1" fill="hold">
                                          <p:stCondLst>
                                            <p:cond delay="0"/>
                                          </p:stCondLst>
                                        </p:cTn>
                                        <p:tgtEl>
                                          <p:spTgt spid="183"/>
                                        </p:tgtEl>
                                        <p:attrNameLst>
                                          <p:attrName>style.visibility</p:attrName>
                                        </p:attrNameLst>
                                      </p:cBhvr>
                                      <p:to>
                                        <p:strVal val="visible"/>
                                      </p:to>
                                    </p:set>
                                    <p:animEffect filter="randombar(horizontal)" transition="in">
                                      <p:cBhvr additive="repl">
                                        <p:cTn id="75"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353160" y="945720"/>
            <a:ext cx="7907760" cy="3264480"/>
          </a:xfrm>
          <a:prstGeom prst="rect">
            <a:avLst/>
          </a:prstGeom>
          <a:noFill/>
          <a:ln w="0">
            <a:noFill/>
          </a:ln>
        </p:spPr>
        <p:txBody>
          <a:bodyPr tIns="91440" bIns="91440" anchor="t">
            <a:noAutofit/>
          </a:bodyPr>
          <a:p>
            <a:pPr marL="457200" indent="-304920">
              <a:lnSpc>
                <a:spcPct val="150000"/>
              </a:lnSpc>
              <a:buClr>
                <a:srgbClr val="f0a22e"/>
              </a:buClr>
              <a:buFont typeface="Wingdings" charset="2"/>
              <a:buChar char=""/>
            </a:pPr>
            <a:r>
              <a:rPr b="0" lang="en-US" sz="1600" spc="-1" strike="noStrike">
                <a:solidFill>
                  <a:srgbClr val="4e3b30"/>
                </a:solidFill>
                <a:latin typeface="Times New Roman"/>
              </a:rPr>
              <a:t>Operating System</a:t>
            </a:r>
            <a:r>
              <a:rPr b="0" lang="en-US" sz="1600" spc="-1" strike="noStrike">
                <a:solidFill>
                  <a:srgbClr val="4e3b30"/>
                </a:solidFill>
                <a:latin typeface="Times New Roman"/>
              </a:rPr>
              <a:t>	</a:t>
            </a:r>
            <a:r>
              <a:rPr b="0" lang="en-US" sz="1600" spc="-1" strike="noStrike">
                <a:solidFill>
                  <a:srgbClr val="4e3b30"/>
                </a:solidFill>
                <a:latin typeface="Times New Roman"/>
              </a:rPr>
              <a:t>               : </a:t>
            </a:r>
            <a:r>
              <a:rPr b="0" lang="en-US" sz="1600" spc="-1" strike="noStrike">
                <a:solidFill>
                  <a:srgbClr val="4e3b30"/>
                </a:solidFill>
                <a:latin typeface="Times New Roman"/>
              </a:rPr>
              <a:t>	</a:t>
            </a:r>
            <a:r>
              <a:rPr b="0" lang="en-US" sz="1600" spc="-1" strike="noStrike">
                <a:solidFill>
                  <a:srgbClr val="4e3b30"/>
                </a:solidFill>
                <a:latin typeface="Times New Roman"/>
              </a:rPr>
              <a:t>Linux  any version</a:t>
            </a:r>
            <a:endParaRPr b="0" lang="en-US" sz="1600" spc="-1" strike="noStrike">
              <a:solidFill>
                <a:srgbClr val="4e3b30"/>
              </a:solidFill>
              <a:latin typeface="Franklin Gothic Book"/>
            </a:endParaRPr>
          </a:p>
          <a:p>
            <a:pPr marL="457200" indent="-304920">
              <a:lnSpc>
                <a:spcPct val="150000"/>
              </a:lnSpc>
              <a:buClr>
                <a:srgbClr val="f0a22e"/>
              </a:buClr>
              <a:buFont typeface="Wingdings" charset="2"/>
              <a:buChar char=""/>
            </a:pPr>
            <a:r>
              <a:rPr b="0" lang="en-US" sz="1600" spc="-1" strike="noStrike">
                <a:solidFill>
                  <a:srgbClr val="4e3b30"/>
                </a:solidFill>
                <a:latin typeface="Times New Roman"/>
              </a:rPr>
              <a:t>Language   - Front end                       : </a:t>
            </a:r>
            <a:r>
              <a:rPr b="0" lang="en-US" sz="1600" spc="-1" strike="noStrike">
                <a:solidFill>
                  <a:srgbClr val="4e3b30"/>
                </a:solidFill>
                <a:latin typeface="Times New Roman"/>
              </a:rPr>
              <a:t>	</a:t>
            </a:r>
            <a:r>
              <a:rPr b="0" lang="en-US" sz="1600" spc="-1" strike="noStrike">
                <a:solidFill>
                  <a:srgbClr val="4e3b30"/>
                </a:solidFill>
                <a:latin typeface="Times New Roman"/>
              </a:rPr>
              <a:t>  shell</a:t>
            </a:r>
            <a:endParaRPr b="0" lang="en-US" sz="1600" spc="-1" strike="noStrike">
              <a:solidFill>
                <a:srgbClr val="4e3b30"/>
              </a:solidFill>
              <a:latin typeface="Franklin Gothic Book"/>
            </a:endParaRPr>
          </a:p>
          <a:p>
            <a:pPr marL="152280" indent="0">
              <a:lnSpc>
                <a:spcPct val="150000"/>
              </a:lnSpc>
              <a:buNone/>
              <a:tabLst>
                <a:tab algn="l" pos="0"/>
              </a:tabLst>
            </a:pPr>
            <a:r>
              <a:rPr b="0" lang="en-US" sz="1600" spc="-1" strike="noStrike">
                <a:solidFill>
                  <a:srgbClr val="4e3b30"/>
                </a:solidFill>
                <a:latin typeface="Franklin Gothic Book"/>
              </a:rPr>
              <a:t>    </a:t>
            </a:r>
            <a:endParaRPr b="0" lang="en-US" sz="1600" spc="-1" strike="noStrike">
              <a:solidFill>
                <a:srgbClr val="4e3b30"/>
              </a:solidFill>
              <a:latin typeface="Franklin Gothic Book"/>
            </a:endParaRPr>
          </a:p>
        </p:txBody>
      </p:sp>
      <p:sp>
        <p:nvSpPr>
          <p:cNvPr id="186" name="PlaceHolder 2"/>
          <p:cNvSpPr>
            <a:spLocks noGrp="1"/>
          </p:cNvSpPr>
          <p:nvPr>
            <p:ph type="title"/>
          </p:nvPr>
        </p:nvSpPr>
        <p:spPr>
          <a:xfrm>
            <a:off x="1891080" y="190440"/>
            <a:ext cx="5461920" cy="463680"/>
          </a:xfrm>
          <a:prstGeom prst="rect">
            <a:avLst/>
          </a:prstGeom>
          <a:noFill/>
          <a:ln w="0">
            <a:noFill/>
          </a:ln>
        </p:spPr>
        <p:txBody>
          <a:bodyPr tIns="91440" bIns="91440" anchor="t">
            <a:normAutofit fontScale="37000"/>
          </a:bodyPr>
          <a:p>
            <a:pPr indent="0">
              <a:lnSpc>
                <a:spcPct val="100000"/>
              </a:lnSpc>
              <a:buNone/>
            </a:pPr>
            <a:r>
              <a:rPr b="1" lang="en-US" sz="3100" spc="-1" strike="noStrike" cap="all">
                <a:solidFill>
                  <a:srgbClr val="000000"/>
                </a:solidFill>
                <a:latin typeface="Times New Roman"/>
              </a:rPr>
              <a:t>SOFTWARE SPECIFICATIOn</a:t>
            </a:r>
            <a:br>
              <a:rPr sz="1800"/>
            </a:b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16" presetSubtype="21">
                                  <p:stCondLst>
                                    <p:cond delay="0"/>
                                  </p:stCondLst>
                                  <p:childTnLst>
                                    <p:set>
                                      <p:cBhvr>
                                        <p:cTn id="81" dur="1" fill="hold">
                                          <p:stCondLst>
                                            <p:cond delay="0"/>
                                          </p:stCondLst>
                                        </p:cTn>
                                        <p:tgtEl>
                                          <p:spTgt spid="185">
                                            <p:txEl>
                                              <p:pRg st="0" end="0"/>
                                            </p:txEl>
                                          </p:spTgt>
                                        </p:tgtEl>
                                        <p:attrNameLst>
                                          <p:attrName>style.visibility</p:attrName>
                                        </p:attrNameLst>
                                      </p:cBhvr>
                                      <p:to>
                                        <p:strVal val="visible"/>
                                      </p:to>
                                    </p:set>
                                    <p:animEffect filter="barn(inVertical)" transition="in">
                                      <p:cBhvr additive="repl">
                                        <p:cTn id="82" dur="500"/>
                                        <p:tgtEl>
                                          <p:spTgt spid="18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6" presetSubtype="21">
                                  <p:stCondLst>
                                    <p:cond delay="0"/>
                                  </p:stCondLst>
                                  <p:childTnLst>
                                    <p:set>
                                      <p:cBhvr>
                                        <p:cTn id="86" dur="1" fill="hold">
                                          <p:stCondLst>
                                            <p:cond delay="0"/>
                                          </p:stCondLst>
                                        </p:cTn>
                                        <p:tgtEl>
                                          <p:spTgt spid="185">
                                            <p:txEl>
                                              <p:pRg st="1" end="1"/>
                                            </p:txEl>
                                          </p:spTgt>
                                        </p:tgtEl>
                                        <p:attrNameLst>
                                          <p:attrName>style.visibility</p:attrName>
                                        </p:attrNameLst>
                                      </p:cBhvr>
                                      <p:to>
                                        <p:strVal val="visible"/>
                                      </p:to>
                                    </p:set>
                                    <p:animEffect filter="barn(inVertical)" transition="in">
                                      <p:cBhvr additive="repl">
                                        <p:cTn id="87" dur="500"/>
                                        <p:tgtEl>
                                          <p:spTgt spid="185">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6" presetSubtype="21">
                                  <p:stCondLst>
                                    <p:cond delay="0"/>
                                  </p:stCondLst>
                                  <p:childTnLst>
                                    <p:set>
                                      <p:cBhvr>
                                        <p:cTn id="91" dur="1" fill="hold">
                                          <p:stCondLst>
                                            <p:cond delay="0"/>
                                          </p:stCondLst>
                                        </p:cTn>
                                        <p:tgtEl>
                                          <p:spTgt spid="185">
                                            <p:txEl>
                                              <p:pRg st="2" end="2"/>
                                            </p:txEl>
                                          </p:spTgt>
                                        </p:tgtEl>
                                        <p:attrNameLst>
                                          <p:attrName>style.visibility</p:attrName>
                                        </p:attrNameLst>
                                      </p:cBhvr>
                                      <p:to>
                                        <p:strVal val="visible"/>
                                      </p:to>
                                    </p:set>
                                    <p:animEffect filter="barn(inVertical)" transition="in">
                                      <p:cBhvr additive="repl">
                                        <p:cTn id="92" dur="500"/>
                                        <p:tgtEl>
                                          <p:spTgt spid="185">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6" presetSubtype="16">
                                  <p:stCondLst>
                                    <p:cond delay="0"/>
                                  </p:stCondLst>
                                  <p:childTnLst>
                                    <p:set>
                                      <p:cBhvr>
                                        <p:cTn id="96" dur="1" fill="hold">
                                          <p:stCondLst>
                                            <p:cond delay="0"/>
                                          </p:stCondLst>
                                        </p:cTn>
                                        <p:tgtEl>
                                          <p:spTgt spid="186"/>
                                        </p:tgtEl>
                                        <p:attrNameLst>
                                          <p:attrName>style.visibility</p:attrName>
                                        </p:attrNameLst>
                                      </p:cBhvr>
                                      <p:to>
                                        <p:strVal val="visible"/>
                                      </p:to>
                                    </p:set>
                                    <p:animEffect filter="circle(in)" transition="in">
                                      <p:cBhvr additive="repl">
                                        <p:cTn id="97" dur="2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82600" y="190440"/>
            <a:ext cx="8098920" cy="572760"/>
          </a:xfrm>
          <a:prstGeom prst="rect">
            <a:avLst/>
          </a:prstGeom>
          <a:noFill/>
          <a:ln w="0">
            <a:noFill/>
          </a:ln>
        </p:spPr>
        <p:txBody>
          <a:bodyPr tIns="91440" bIns="91440" anchor="t">
            <a:normAutofit/>
          </a:bodyPr>
          <a:p>
            <a:pPr indent="0">
              <a:lnSpc>
                <a:spcPct val="100000"/>
              </a:lnSpc>
              <a:buNone/>
            </a:pPr>
            <a:r>
              <a:rPr b="1" lang="en-US" sz="2400" spc="-1" strike="noStrike" cap="all">
                <a:solidFill>
                  <a:srgbClr val="000000"/>
                </a:solidFill>
                <a:latin typeface="Franklin Gothic Medium"/>
              </a:rPr>
              <a:t>EXISTING SYSTEM</a:t>
            </a:r>
            <a:endParaRPr b="0" lang="en-US" sz="2400" spc="-1" strike="noStrike">
              <a:solidFill>
                <a:srgbClr val="000000"/>
              </a:solidFill>
              <a:latin typeface="Arial"/>
            </a:endParaRPr>
          </a:p>
        </p:txBody>
      </p:sp>
      <p:sp>
        <p:nvSpPr>
          <p:cNvPr id="188" name="TextBox 3"/>
          <p:cNvSpPr/>
          <p:nvPr/>
        </p:nvSpPr>
        <p:spPr>
          <a:xfrm>
            <a:off x="914400" y="1648440"/>
            <a:ext cx="7845120" cy="77436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0" lang="en-GB" sz="1600" spc="-1" strike="noStrike">
                <a:solidFill>
                  <a:srgbClr val="000000"/>
                </a:solidFill>
                <a:latin typeface="Times New Roman"/>
                <a:ea typeface="Arial"/>
              </a:rPr>
              <a:t> </a:t>
            </a:r>
            <a:endParaRPr b="0" lang="en-US" sz="1600" spc="-1" strike="noStrike">
              <a:solidFill>
                <a:srgbClr val="000000"/>
              </a:solidFill>
              <a:latin typeface="Arial"/>
            </a:endParaRPr>
          </a:p>
          <a:p>
            <a:pPr>
              <a:lnSpc>
                <a:spcPct val="150000"/>
              </a:lnSpc>
            </a:pPr>
            <a:endParaRPr b="0" lang="en-US" sz="1400" spc="-1" strike="noStrike">
              <a:solidFill>
                <a:srgbClr val="000000"/>
              </a:solidFill>
              <a:latin typeface="Arial"/>
            </a:endParaRPr>
          </a:p>
        </p:txBody>
      </p:sp>
      <p:sp>
        <p:nvSpPr>
          <p:cNvPr id="189" name="Rectangle 5"/>
          <p:cNvSpPr/>
          <p:nvPr/>
        </p:nvSpPr>
        <p:spPr>
          <a:xfrm>
            <a:off x="435600" y="1023120"/>
            <a:ext cx="8174880" cy="39585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Wingdings" charset="2"/>
              <a:buChar char=""/>
            </a:pPr>
            <a:r>
              <a:rPr b="0" lang="en-GB" sz="1400" spc="-1" strike="noStrike">
                <a:solidFill>
                  <a:srgbClr val="000000"/>
                </a:solidFill>
                <a:latin typeface="Arial"/>
                <a:ea typeface="Arial"/>
              </a:rPr>
              <a:t>  </a:t>
            </a:r>
            <a:r>
              <a:rPr b="0" lang="en-GB" sz="2000" spc="-1" strike="noStrike">
                <a:solidFill>
                  <a:srgbClr val="000000"/>
                </a:solidFill>
                <a:latin typeface="Times New Roman"/>
                <a:ea typeface="Arial"/>
              </a:rPr>
              <a:t>Initially system administrators have to check the computer services and application code of every computer in person. Moreover they have to maintain information regarding the accounts and transaction of all the customers manually. Doing this manual transaction was really tedious job. This process is time consuming and it requires a great manual effort</a:t>
            </a:r>
            <a:endParaRPr b="0" lang="en-US" sz="20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childTnLst>
                  <p:par>
                    <p:cTn id="100" fill="hold">
                      <p:stCondLst>
                        <p:cond delay="indefinite"/>
                      </p:stCondLst>
                      <p:childTnLst>
                        <p:par>
                          <p:cTn id="101" fill="hold">
                            <p:stCondLst>
                              <p:cond delay="0"/>
                            </p:stCondLst>
                            <p:childTnLst>
                              <p:par>
                                <p:cTn id="102" nodeType="clickEffect" fill="hold" presetClass="entr" presetID="6" presetSubtype="16">
                                  <p:stCondLst>
                                    <p:cond delay="0"/>
                                  </p:stCondLst>
                                  <p:childTnLst>
                                    <p:set>
                                      <p:cBhvr>
                                        <p:cTn id="103" dur="1" fill="hold">
                                          <p:stCondLst>
                                            <p:cond delay="0"/>
                                          </p:stCondLst>
                                        </p:cTn>
                                        <p:tgtEl>
                                          <p:spTgt spid="187"/>
                                        </p:tgtEl>
                                        <p:attrNameLst>
                                          <p:attrName>style.visibility</p:attrName>
                                        </p:attrNameLst>
                                      </p:cBhvr>
                                      <p:to>
                                        <p:strVal val="visible"/>
                                      </p:to>
                                    </p:set>
                                    <p:animEffect filter="circle(in)" transition="in">
                                      <p:cBhvr additive="repl">
                                        <p:cTn id="104" dur="2000"/>
                                        <p:tgtEl>
                                          <p:spTgt spid="187"/>
                                        </p:tgtEl>
                                      </p:cBhvr>
                                    </p:animEffec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22" presetSubtype="4">
                                  <p:stCondLst>
                                    <p:cond delay="0"/>
                                  </p:stCondLst>
                                  <p:childTnLst>
                                    <p:set>
                                      <p:cBhvr>
                                        <p:cTn id="108" dur="1" fill="hold">
                                          <p:stCondLst>
                                            <p:cond delay="0"/>
                                          </p:stCondLst>
                                        </p:cTn>
                                        <p:tgtEl>
                                          <p:spTgt spid="188"/>
                                        </p:tgtEl>
                                        <p:attrNameLst>
                                          <p:attrName>style.visibility</p:attrName>
                                        </p:attrNameLst>
                                      </p:cBhvr>
                                      <p:to>
                                        <p:strVal val="visible"/>
                                      </p:to>
                                    </p:set>
                                    <p:animEffect filter="wipe(down)" transition="in">
                                      <p:cBhvr additive="repl">
                                        <p:cTn id="109"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430920" y="903600"/>
            <a:ext cx="7963560" cy="4040280"/>
          </a:xfrm>
          <a:prstGeom prst="rect">
            <a:avLst/>
          </a:prstGeom>
          <a:noFill/>
          <a:ln w="0">
            <a:noFill/>
          </a:ln>
        </p:spPr>
        <p:txBody>
          <a:bodyPr tIns="91440" bIns="91440" anchor="t">
            <a:noAutofit/>
          </a:bodyPr>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r>
              <a:rPr b="0" lang="en-US" sz="1600" spc="-1" strike="noStrike">
                <a:solidFill>
                  <a:srgbClr val="4e3b30"/>
                </a:solidFill>
                <a:latin typeface="Franklin Gothic Book"/>
              </a:rPr>
              <a:t>    </a:t>
            </a: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a:p>
            <a:pPr marL="152280" indent="0">
              <a:lnSpc>
                <a:spcPct val="200000"/>
              </a:lnSpc>
              <a:buNone/>
              <a:tabLst>
                <a:tab algn="l" pos="0"/>
              </a:tabLst>
            </a:pPr>
            <a:endParaRPr b="0" lang="en-US" sz="1600" spc="-1" strike="noStrike">
              <a:solidFill>
                <a:srgbClr val="4e3b30"/>
              </a:solidFill>
              <a:latin typeface="Franklin Gothic Book"/>
            </a:endParaRPr>
          </a:p>
        </p:txBody>
      </p:sp>
      <p:sp>
        <p:nvSpPr>
          <p:cNvPr id="191" name="PlaceHolder 2"/>
          <p:cNvSpPr>
            <a:spLocks noGrp="1"/>
          </p:cNvSpPr>
          <p:nvPr>
            <p:ph type="title"/>
          </p:nvPr>
        </p:nvSpPr>
        <p:spPr>
          <a:xfrm>
            <a:off x="615960" y="174240"/>
            <a:ext cx="8201160" cy="587520"/>
          </a:xfrm>
          <a:prstGeom prst="rect">
            <a:avLst/>
          </a:prstGeom>
          <a:noFill/>
          <a:ln w="0">
            <a:noFill/>
          </a:ln>
        </p:spPr>
        <p:txBody>
          <a:bodyPr tIns="91440" bIns="91440" anchor="t">
            <a:normAutofit fontScale="42000"/>
          </a:bodyPr>
          <a:p>
            <a:pPr indent="0">
              <a:lnSpc>
                <a:spcPct val="100000"/>
              </a:lnSpc>
              <a:buNone/>
            </a:pPr>
            <a:r>
              <a:rPr b="0" lang="en-US" sz="2700" spc="-1" strike="noStrike" cap="all">
                <a:solidFill>
                  <a:srgbClr val="000000"/>
                </a:solidFill>
                <a:latin typeface="Times New Roman"/>
              </a:rPr>
              <a:t>DRAWBACKS </a:t>
            </a:r>
            <a:br>
              <a:rPr sz="1800"/>
            </a:br>
            <a:br>
              <a:rPr sz="1800"/>
            </a:br>
            <a:endParaRPr b="0" lang="en-US" sz="2700" spc="-1" strike="noStrike">
              <a:solidFill>
                <a:srgbClr val="000000"/>
              </a:solidFill>
              <a:latin typeface="Arial"/>
            </a:endParaRPr>
          </a:p>
        </p:txBody>
      </p:sp>
      <p:sp>
        <p:nvSpPr>
          <p:cNvPr id="192" name="TextBox 4"/>
          <p:cNvSpPr/>
          <p:nvPr/>
        </p:nvSpPr>
        <p:spPr>
          <a:xfrm>
            <a:off x="749160" y="936000"/>
            <a:ext cx="7644960" cy="972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600" spc="-1" strike="noStrike">
              <a:solidFill>
                <a:srgbClr val="000000"/>
              </a:solidFill>
              <a:latin typeface="Arial"/>
            </a:endParaRPr>
          </a:p>
          <a:p>
            <a:pPr>
              <a:lnSpc>
                <a:spcPct val="150000"/>
              </a:lnSpc>
            </a:pPr>
            <a:endParaRPr b="0" lang="en-US" sz="1400" spc="-1" strike="noStrike">
              <a:solidFill>
                <a:srgbClr val="000000"/>
              </a:solidFill>
              <a:latin typeface="Arial"/>
            </a:endParaRPr>
          </a:p>
          <a:p>
            <a:pPr algn="just">
              <a:lnSpc>
                <a:spcPct val="150000"/>
              </a:lnSpc>
            </a:pPr>
            <a:endParaRPr b="0" lang="en-US" sz="1400" spc="-1" strike="noStrike">
              <a:solidFill>
                <a:srgbClr val="000000"/>
              </a:solidFill>
              <a:latin typeface="Arial"/>
            </a:endParaRPr>
          </a:p>
        </p:txBody>
      </p:sp>
      <p:sp>
        <p:nvSpPr>
          <p:cNvPr id="193" name="Rectangle 5"/>
          <p:cNvSpPr/>
          <p:nvPr/>
        </p:nvSpPr>
        <p:spPr>
          <a:xfrm>
            <a:off x="631440" y="925200"/>
            <a:ext cx="8229240" cy="146124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50000"/>
              </a:lnSpc>
              <a:buClr>
                <a:srgbClr val="000000"/>
              </a:buClr>
              <a:buFont typeface="Wingdings" charset="2"/>
              <a:buChar char=""/>
            </a:pPr>
            <a:r>
              <a:rPr b="0" lang="en-GB" sz="2000" spc="-1" strike="noStrike">
                <a:solidFill>
                  <a:srgbClr val="000000"/>
                </a:solidFill>
                <a:latin typeface="Arial"/>
                <a:ea typeface="Arial"/>
              </a:rPr>
              <a:t>More time is consumed</a:t>
            </a: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a:p>
            <a:pPr marL="216000" indent="-216000">
              <a:lnSpc>
                <a:spcPct val="150000"/>
              </a:lnSpc>
              <a:buClr>
                <a:srgbClr val="000000"/>
              </a:buClr>
              <a:buFont typeface="Wingdings" charset="2"/>
              <a:buChar char=""/>
            </a:pPr>
            <a:r>
              <a:rPr b="0" lang="en-GB" sz="2000" spc="-1" strike="noStrike">
                <a:solidFill>
                  <a:srgbClr val="000000"/>
                </a:solidFill>
                <a:latin typeface="Arial"/>
                <a:ea typeface="Arial"/>
              </a:rPr>
              <a:t>More hard work</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6" presetSubtype="21">
                                  <p:stCondLst>
                                    <p:cond delay="0"/>
                                  </p:stCondLst>
                                  <p:childTnLst>
                                    <p:set>
                                      <p:cBhvr>
                                        <p:cTn id="115" dur="1" fill="hold">
                                          <p:stCondLst>
                                            <p:cond delay="0"/>
                                          </p:stCondLst>
                                        </p:cTn>
                                        <p:tgtEl>
                                          <p:spTgt spid="190">
                                            <p:txEl>
                                              <p:pRg st="5" end="5"/>
                                            </p:txEl>
                                          </p:spTgt>
                                        </p:tgtEl>
                                        <p:attrNameLst>
                                          <p:attrName>style.visibility</p:attrName>
                                        </p:attrNameLst>
                                      </p:cBhvr>
                                      <p:to>
                                        <p:strVal val="visible"/>
                                      </p:to>
                                    </p:set>
                                    <p:animEffect filter="barn(inVertical)" transition="in">
                                      <p:cBhvr additive="repl">
                                        <p:cTn id="116" dur="500"/>
                                        <p:tgtEl>
                                          <p:spTgt spid="190">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6" presetSubtype="16">
                                  <p:stCondLst>
                                    <p:cond delay="0"/>
                                  </p:stCondLst>
                                  <p:childTnLst>
                                    <p:set>
                                      <p:cBhvr>
                                        <p:cTn id="120" dur="1" fill="hold">
                                          <p:stCondLst>
                                            <p:cond delay="0"/>
                                          </p:stCondLst>
                                        </p:cTn>
                                        <p:tgtEl>
                                          <p:spTgt spid="191"/>
                                        </p:tgtEl>
                                        <p:attrNameLst>
                                          <p:attrName>style.visibility</p:attrName>
                                        </p:attrNameLst>
                                      </p:cBhvr>
                                      <p:to>
                                        <p:strVal val="visible"/>
                                      </p:to>
                                    </p:set>
                                    <p:animEffect filter="circle(in)" transition="in">
                                      <p:cBhvr additive="repl">
                                        <p:cTn id="121" dur="2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615960" y="1158840"/>
            <a:ext cx="7644960" cy="3793680"/>
          </a:xfrm>
          <a:prstGeom prst="rect">
            <a:avLst/>
          </a:prstGeom>
          <a:noFill/>
          <a:ln w="0">
            <a:noFill/>
          </a:ln>
        </p:spPr>
        <p:txBody>
          <a:bodyPr tIns="91440" bIns="91440" anchor="t">
            <a:normAutofit/>
          </a:bodyPr>
          <a:p>
            <a:pPr marL="457200" indent="-304920" algn="just">
              <a:lnSpc>
                <a:spcPct val="150000"/>
              </a:lnSpc>
              <a:buClr>
                <a:srgbClr val="f0a22e"/>
              </a:buClr>
              <a:buFont typeface="Wingdings" charset="2"/>
              <a:buChar char=""/>
            </a:pPr>
            <a:r>
              <a:rPr b="0" lang="en-GB" sz="2000" spc="-1" strike="noStrike">
                <a:solidFill>
                  <a:srgbClr val="4e3b30"/>
                </a:solidFill>
                <a:latin typeface="Times New Roman"/>
              </a:rPr>
              <a:t>This system tends to replace the drawbacks of existing system with the help of vulnerability scanning process which offers less timeconsuming, less interactive and less expensive. The main feature of this system is scanning various type of network based vulnerabilities and generates a report of scanned network.</a:t>
            </a:r>
            <a:endParaRPr b="0" lang="en-US" sz="2000" spc="-1" strike="noStrike">
              <a:solidFill>
                <a:srgbClr val="4e3b30"/>
              </a:solidFill>
              <a:latin typeface="Franklin Gothic Book"/>
            </a:endParaRPr>
          </a:p>
        </p:txBody>
      </p:sp>
      <p:sp>
        <p:nvSpPr>
          <p:cNvPr id="195" name="PlaceHolder 2"/>
          <p:cNvSpPr>
            <a:spLocks noGrp="1"/>
          </p:cNvSpPr>
          <p:nvPr>
            <p:ph type="title"/>
          </p:nvPr>
        </p:nvSpPr>
        <p:spPr>
          <a:xfrm>
            <a:off x="638280" y="190440"/>
            <a:ext cx="3876480" cy="572760"/>
          </a:xfrm>
          <a:prstGeom prst="rect">
            <a:avLst/>
          </a:prstGeom>
          <a:noFill/>
          <a:ln w="0">
            <a:noFill/>
          </a:ln>
        </p:spPr>
        <p:txBody>
          <a:bodyPr tIns="91440" bIns="91440" anchor="t">
            <a:noAutofit/>
          </a:bodyPr>
          <a:p>
            <a:pPr indent="0">
              <a:lnSpc>
                <a:spcPct val="100000"/>
              </a:lnSpc>
              <a:buNone/>
            </a:pPr>
            <a:r>
              <a:rPr b="1" lang="en-US" sz="2000" spc="-1" strike="noStrike" cap="all">
                <a:solidFill>
                  <a:srgbClr val="000000"/>
                </a:solidFill>
                <a:latin typeface="Times New Roman"/>
              </a:rPr>
              <a:t>PROPOSED SYSTEM</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22" dur="indefinite" restart="never" nodeType="tmRoot">
          <p:childTnLst>
            <p:seq>
              <p:cTn id="123" dur="indefinite" nodeType="mainSeq">
                <p:childTnLst>
                  <p:par>
                    <p:cTn id="124" fill="hold">
                      <p:stCondLst>
                        <p:cond delay="indefinite"/>
                      </p:stCondLst>
                      <p:childTnLst>
                        <p:par>
                          <p:cTn id="125" fill="hold">
                            <p:stCondLst>
                              <p:cond delay="0"/>
                            </p:stCondLst>
                            <p:childTnLst>
                              <p:par>
                                <p:cTn id="126" nodeType="clickEffect" fill="hold" presetClass="entr" presetID="6" presetSubtype="16">
                                  <p:stCondLst>
                                    <p:cond delay="0"/>
                                  </p:stCondLst>
                                  <p:childTnLst>
                                    <p:set>
                                      <p:cBhvr>
                                        <p:cTn id="127" dur="1" fill="hold">
                                          <p:stCondLst>
                                            <p:cond delay="0"/>
                                          </p:stCondLst>
                                        </p:cTn>
                                        <p:tgtEl>
                                          <p:spTgt spid="195"/>
                                        </p:tgtEl>
                                        <p:attrNameLst>
                                          <p:attrName>style.visibility</p:attrName>
                                        </p:attrNameLst>
                                      </p:cBhvr>
                                      <p:to>
                                        <p:strVal val="visible"/>
                                      </p:to>
                                    </p:set>
                                    <p:animEffect filter="circle(in)" transition="in">
                                      <p:cBhvr additive="repl">
                                        <p:cTn id="128" dur="2000"/>
                                        <p:tgtEl>
                                          <p:spTgt spid="195"/>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6" presetSubtype="16">
                                  <p:stCondLst>
                                    <p:cond delay="0"/>
                                  </p:stCondLst>
                                  <p:childTnLst>
                                    <p:set>
                                      <p:cBhvr>
                                        <p:cTn id="132" dur="1" fill="hold">
                                          <p:stCondLst>
                                            <p:cond delay="0"/>
                                          </p:stCondLst>
                                        </p:cTn>
                                        <p:tgtEl>
                                          <p:spTgt spid="194">
                                            <p:txEl>
                                              <p:pRg st="0" end="0"/>
                                            </p:txEl>
                                          </p:spTgt>
                                        </p:tgtEl>
                                        <p:attrNameLst>
                                          <p:attrName>style.visibility</p:attrName>
                                        </p:attrNameLst>
                                      </p:cBhvr>
                                      <p:to>
                                        <p:strVal val="visible"/>
                                      </p:to>
                                    </p:set>
                                    <p:animEffect filter="circle(in)" transition="in">
                                      <p:cBhvr additive="repl">
                                        <p:cTn id="133" dur="2000"/>
                                        <p:tgtEl>
                                          <p:spTgt spid="19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Trek</Template>
  <TotalTime>2678</TotalTime>
  <Application>LibreOffice/7.4.5.1$Linux_X86_64 LibreOffice_project/40$Build-1</Application>
  <AppVersion>15.0000</AppVersion>
  <Words>918</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karthik</dc:creator>
  <dc:description/>
  <dc:language>en-US</dc:language>
  <cp:lastModifiedBy/>
  <dcterms:modified xsi:type="dcterms:W3CDTF">2023-05-03T14:13:33Z</dcterms:modified>
  <cp:revision>183</cp:revision>
  <dc:subject/>
  <dc:title>AI Master Class Series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ActionId">
    <vt:lpwstr>47d6cf95-b86a-484b-9134-ee003fc1fb74</vt:lpwstr>
  </property>
  <property fmtid="{D5CDD505-2E9C-101B-9397-08002B2CF9AE}" pid="3" name="MSIP_Label_defa4170-0d19-0005-0004-bc88714345d2_ContentBits">
    <vt:lpwstr>0</vt:lpwstr>
  </property>
  <property fmtid="{D5CDD505-2E9C-101B-9397-08002B2CF9AE}" pid="4" name="MSIP_Label_defa4170-0d19-0005-0004-bc88714345d2_Enabled">
    <vt:lpwstr>true</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etDate">
    <vt:lpwstr>2022-11-18T13:22:05Z</vt:lpwstr>
  </property>
  <property fmtid="{D5CDD505-2E9C-101B-9397-08002B2CF9AE}" pid="8" name="MSIP_Label_defa4170-0d19-0005-0004-bc88714345d2_SiteId">
    <vt:lpwstr>76054503-7587-49f5-8273-7907e494915f</vt:lpwstr>
  </property>
  <property fmtid="{D5CDD505-2E9C-101B-9397-08002B2CF9AE}" pid="9" name="Notes">
    <vt:i4>17</vt:i4>
  </property>
  <property fmtid="{D5CDD505-2E9C-101B-9397-08002B2CF9AE}" pid="10" name="PresentationFormat">
    <vt:lpwstr>On-screen Show (16:9)</vt:lpwstr>
  </property>
  <property fmtid="{D5CDD505-2E9C-101B-9397-08002B2CF9AE}" pid="11" name="Slides">
    <vt:i4>25</vt:i4>
  </property>
</Properties>
</file>