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accent6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1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0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1" name="右三角"/>
          <p:cNvSpPr/>
          <p:nvPr/>
        </p:nvSpPr>
        <p:spPr>
          <a:xfrm rot="10800000">
            <a:off x="5058904" y="0"/>
            <a:ext cx="4085100" cy="2052600"/>
          </a:xfrm>
          <a:prstGeom prst="rtTriangle"/>
          <a:solidFill>
            <a:srgbClr val="233A44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2" name="矩形"/>
          <p:cNvSpPr/>
          <p:nvPr/>
        </p:nvSpPr>
        <p:spPr>
          <a:xfrm rot="0">
            <a:off x="203275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26" name="组合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583" name="平行四边形"/>
            <p:cNvSpPr/>
            <p:nvPr/>
          </p:nvSpPr>
          <p:spPr>
            <a:xfrm rot="0">
              <a:off x="764063" y="592"/>
              <a:ext cx="1741500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4" name="平行四边形"/>
            <p:cNvSpPr/>
            <p:nvPr/>
          </p:nvSpPr>
          <p:spPr>
            <a:xfrm rot="0">
              <a:off x="509632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5" name="平行四边形"/>
            <p:cNvSpPr/>
            <p:nvPr/>
          </p:nvSpPr>
          <p:spPr>
            <a:xfrm rot="0">
              <a:off x="255200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7" name="组合"/>
          <p:cNvGrpSpPr/>
          <p:nvPr/>
        </p:nvGrpSpPr>
        <p:grpSpPr>
          <a:xfrm>
            <a:off x="905395" y="592"/>
            <a:ext cx="2250362" cy="1044300"/>
            <a:chOff x="905395" y="592"/>
            <a:chExt cx="2250362" cy="1044300"/>
          </a:xfrm>
        </p:grpSpPr>
        <p:sp>
          <p:nvSpPr>
            <p:cNvPr id="1048586" name="平行四边形"/>
            <p:cNvSpPr/>
            <p:nvPr/>
          </p:nvSpPr>
          <p:spPr>
            <a:xfrm rot="0">
              <a:off x="1414258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7" name="平行四边形"/>
            <p:cNvSpPr/>
            <p:nvPr/>
          </p:nvSpPr>
          <p:spPr>
            <a:xfrm rot="0">
              <a:off x="1159826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8" name="平行四边形"/>
            <p:cNvSpPr/>
            <p:nvPr/>
          </p:nvSpPr>
          <p:spPr>
            <a:xfrm rot="0">
              <a:off x="905395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8" name="组合"/>
          <p:cNvGrpSpPr/>
          <p:nvPr/>
        </p:nvGrpSpPr>
        <p:grpSpPr>
          <a:xfrm>
            <a:off x="7057467" y="5088"/>
            <a:ext cx="1851280" cy="752108"/>
            <a:chOff x="7057467" y="5088"/>
            <a:chExt cx="1851280" cy="752108"/>
          </a:xfrm>
        </p:grpSpPr>
        <p:sp>
          <p:nvSpPr>
            <p:cNvPr id="1048589" name="平行四边形"/>
            <p:cNvSpPr/>
            <p:nvPr/>
          </p:nvSpPr>
          <p:spPr>
            <a:xfrm rot="0">
              <a:off x="765950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0" name="平行四边形"/>
            <p:cNvSpPr/>
            <p:nvPr/>
          </p:nvSpPr>
          <p:spPr>
            <a:xfrm rot="0">
              <a:off x="7358486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1" name="平行四边形"/>
            <p:cNvSpPr/>
            <p:nvPr/>
          </p:nvSpPr>
          <p:spPr>
            <a:xfrm rot="0">
              <a:off x="705746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9" name="组合"/>
          <p:cNvGrpSpPr/>
          <p:nvPr/>
        </p:nvGrpSpPr>
        <p:grpSpPr>
          <a:xfrm>
            <a:off x="6553032" y="4217852"/>
            <a:ext cx="2389066" cy="925737"/>
            <a:chOff x="6553032" y="4217852"/>
            <a:chExt cx="2389066" cy="925737"/>
          </a:xfrm>
        </p:grpSpPr>
        <p:sp>
          <p:nvSpPr>
            <p:cNvPr id="1048592" name="平行四边形"/>
            <p:cNvSpPr/>
            <p:nvPr/>
          </p:nvSpPr>
          <p:spPr>
            <a:xfrm rot="0">
              <a:off x="7329959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3" name="平行四边形"/>
            <p:cNvSpPr/>
            <p:nvPr/>
          </p:nvSpPr>
          <p:spPr>
            <a:xfrm rot="0">
              <a:off x="6941495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4" name="平行四边形"/>
            <p:cNvSpPr/>
            <p:nvPr/>
          </p:nvSpPr>
          <p:spPr>
            <a:xfrm rot="0">
              <a:off x="6553032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30" name="组合"/>
          <p:cNvGrpSpPr/>
          <p:nvPr/>
        </p:nvGrpSpPr>
        <p:grpSpPr>
          <a:xfrm>
            <a:off x="199148" y="4055652"/>
            <a:ext cx="2795413" cy="1083307"/>
            <a:chOff x="199148" y="4055652"/>
            <a:chExt cx="2795413" cy="1083307"/>
          </a:xfrm>
        </p:grpSpPr>
        <p:sp>
          <p:nvSpPr>
            <p:cNvPr id="1048595" name="平行四边形"/>
            <p:cNvSpPr/>
            <p:nvPr/>
          </p:nvSpPr>
          <p:spPr>
            <a:xfrm rot="0">
              <a:off x="1108221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6" name="平行四边形"/>
            <p:cNvSpPr/>
            <p:nvPr/>
          </p:nvSpPr>
          <p:spPr>
            <a:xfrm rot="0">
              <a:off x="653684" y="4055652"/>
              <a:ext cx="1886340" cy="1083307"/>
            </a:xfrm>
            <a:prstGeom prst="parallelogram">
              <a:avLst>
                <a:gd name="adj" fmla="val 158036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7" name="平行四边形"/>
            <p:cNvSpPr/>
            <p:nvPr/>
          </p:nvSpPr>
          <p:spPr>
            <a:xfrm rot="0">
              <a:off x="199148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sp>
        <p:nvSpPr>
          <p:cNvPr id="1048598" name="文本框"/>
          <p:cNvSpPr>
            <a:spLocks noGrp="1"/>
          </p:cNvSpPr>
          <p:nvPr>
            <p:ph type="ctrTitle"/>
          </p:nvPr>
        </p:nvSpPr>
        <p:spPr>
          <a:xfrm rot="0">
            <a:off x="1858703" y="1822833"/>
            <a:ext cx="5361299" cy="1448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599" name="文本框"/>
          <p:cNvSpPr>
            <a:spLocks noGrp="1"/>
          </p:cNvSpPr>
          <p:nvPr>
            <p:ph type="subTitle" idx="1"/>
          </p:nvPr>
        </p:nvSpPr>
        <p:spPr>
          <a:xfrm rot="0">
            <a:off x="1858700" y="3413158"/>
            <a:ext cx="5361299" cy="522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0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aseline="0" b="0" cap="none" sz="1000" i="0" kern="0" lang="zh-CN" spc="0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233A44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rgbClr val="D9D9D9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6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203224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819150" y="845600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819150" y="1990725"/>
            <a:ext cx="7505699" cy="2447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roid Sans"/>
              <a:buChar char="●"/>
            </a:pPr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391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 pitchFamily="0" charset="0"/>
              <a:buChar char="●"/>
            </a:pP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413400" y="506875"/>
            <a:ext cx="5728500" cy="11820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en-US" baseline="0" b="0" cap="none" sz="3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432084" y="1881678"/>
            <a:ext cx="6761700" cy="249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STUDENT NAME: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K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 NUMBER AND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NMID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astvu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0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20924u091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DEPARTMENT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:BCA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COLLEGE AND UNIVERSITY: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SHANMUGA INDUSTRIES ARTS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SC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IENCE COLLEGE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/THIRUVALLUVAR UNIVERSITY</a:t>
            </a:r>
            <a:endParaRPr altLang="en-US" baseline="0" b="0" cap="none" sz="195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323391" y="43935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819150" y="1393950"/>
            <a:ext cx="7505699" cy="30446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9150" y="1274100"/>
            <a:ext cx="7505699" cy="3284401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00395" y="542636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381625" y="1497225"/>
            <a:ext cx="7307999" cy="31847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1.The project provides an efficient solution for hotel–customer interaction.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2.It reduces time and enhances user satisfaction.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3.Can be extended with payment gateway and real-time booking features.</a:t>
            </a:r>
            <a:endParaRPr altLang="en-US" baseline="0" b="0" cap="none" sz="24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title"/>
          </p:nvPr>
        </p:nvSpPr>
        <p:spPr>
          <a:xfrm rot="0">
            <a:off x="261649" y="309849"/>
            <a:ext cx="5561100" cy="943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TITLE : </a:t>
            </a:r>
            <a:endParaRPr altLang="en-US" baseline="0" b="0" cap="none" sz="3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8545" y="1580249"/>
            <a:ext cx="8173200" cy="1982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5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:FOOD HOTEL </a:t>
            </a:r>
            <a:endParaRPr altLang="en-US" baseline="0" b="0" cap="none" sz="37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title"/>
          </p:nvPr>
        </p:nvSpPr>
        <p:spPr>
          <a:xfrm rot="0">
            <a:off x="392475" y="426900"/>
            <a:ext cx="7030201" cy="39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AGENDA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2864375" y="833150"/>
            <a:ext cx="5460901" cy="4310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statment 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 Project Overview.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  End Users.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4. Tools and Technologies.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5. Portfolio Design and Layout.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6. Features and Functionality.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7. Results and Screenshots.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8. Conclusion.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9. GitHub Link.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1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框"/>
          <p:cNvSpPr>
            <a:spLocks noGrp="1"/>
          </p:cNvSpPr>
          <p:nvPr>
            <p:ph type="title"/>
          </p:nvPr>
        </p:nvSpPr>
        <p:spPr>
          <a:xfrm rot="0">
            <a:off x="447323" y="416759"/>
            <a:ext cx="6782400" cy="93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5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Statement:</a:t>
            </a:r>
            <a:endParaRPr altLang="zh-CN" baseline="0" b="0" cap="none" sz="35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9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0" name="文本框"/>
          <p:cNvSpPr>
            <a:spLocks noGrp="1"/>
          </p:cNvSpPr>
          <p:nvPr>
            <p:ph type="body" idx="1"/>
          </p:nvPr>
        </p:nvSpPr>
        <p:spPr>
          <a:xfrm rot="0">
            <a:off x="963975" y="1535474"/>
            <a:ext cx="7725600" cy="28113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 face difficulty in accessing food menus online.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2.Lack of a centralized platform for ordering and contacting the hotel.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3.Traditional methods of booking and ordering are time-consuming.</a:t>
            </a:r>
            <a:endParaRPr altLang="en-US" baseline="0" b="0" cap="none" sz="22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348900" y="495750"/>
            <a:ext cx="7975800" cy="81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4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r>
              <a:rPr altLang="zh-CN" baseline="0" b="0" cap="none" sz="32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altLang="en-US" baseline="0" b="0" cap="none" sz="32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1142675" y="1521700"/>
            <a:ext cx="7505699" cy="2946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1.A responsive website for a Food Hotel with attractive design.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2.Provides details about menu, order system, and contact information.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3.Enhances customer engagement with easy-to-use interface.</a:t>
            </a:r>
            <a:endParaRPr altLang="en-US" baseline="0" b="0" cap="none" sz="26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406017" y="51509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1273825" y="1469699"/>
            <a:ext cx="7050900" cy="29690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1.Customers: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view menus and place food orders online.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2.Hotel Management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manage menu items and customer requests.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3.Visitors: 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 explore the hotel services and contact details.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1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295849" y="440671"/>
            <a:ext cx="7505699" cy="6791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87600" y="1501050"/>
            <a:ext cx="7208999" cy="3325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1.Frontend: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HTML, CSS, JavaScript.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2.Design: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Dark blue theme with images for better UI.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3.Hosting/Deployment: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for version control and portfolio sharing.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title"/>
          </p:nvPr>
        </p:nvSpPr>
        <p:spPr>
          <a:xfrm rot="0">
            <a:off x="390250" y="473775"/>
            <a:ext cx="77555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322025" y="1428374"/>
            <a:ext cx="7002600" cy="3010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1.Logo on the left, Food Hotel name on the right for branding.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2.Menu, order section, and contact details clearly organized.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3.Attractive color scheme with responsive design for all devices.</a:t>
            </a:r>
            <a:endParaRPr altLang="en-US" baseline="0" b="0" cap="none" sz="23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378475" y="404925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1142475" y="1359524"/>
            <a:ext cx="7505699" cy="3079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1.Online food menu with images and prices.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2.Contact form for booking and queries.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3.Order system integrated for better customer experience.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8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Shif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hif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V2355</dc:creator>
  <cp:lastModifiedBy>root</cp:lastModifiedBy>
  <dcterms:created xsi:type="dcterms:W3CDTF">2025-09-14T05:56:53Z</dcterms:created>
  <dcterms:modified xsi:type="dcterms:W3CDTF">2025-09-19T05:33:00Z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5a91226d895444008805c2108c4d7adf</vt:lpwstr>
  </property>
</Properties>
</file>